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7"/>
  </p:notesMasterIdLst>
  <p:sldIdLst>
    <p:sldId id="329" r:id="rId3"/>
    <p:sldId id="330" r:id="rId4"/>
    <p:sldId id="331" r:id="rId5"/>
    <p:sldId id="260" r:id="rId6"/>
    <p:sldId id="261" r:id="rId8"/>
    <p:sldId id="291" r:id="rId9"/>
    <p:sldId id="280" r:id="rId10"/>
    <p:sldId id="292" r:id="rId11"/>
    <p:sldId id="294" r:id="rId12"/>
    <p:sldId id="293" r:id="rId13"/>
    <p:sldId id="295" r:id="rId14"/>
    <p:sldId id="298" r:id="rId15"/>
    <p:sldId id="263" r:id="rId16"/>
    <p:sldId id="332" r:id="rId17"/>
    <p:sldId id="270" r:id="rId18"/>
    <p:sldId id="271" r:id="rId19"/>
    <p:sldId id="272" r:id="rId20"/>
    <p:sldId id="297" r:id="rId21"/>
    <p:sldId id="299" r:id="rId22"/>
    <p:sldId id="333" r:id="rId23"/>
    <p:sldId id="301" r:id="rId24"/>
    <p:sldId id="268" r:id="rId25"/>
  </p:sldIdLst>
  <p:sldSz cx="9144000" cy="5143500"/>
  <p:notesSz cx="5143500" cy="9144000"/>
  <p:custDataLst>
    <p:tags r:id="rId29"/>
  </p:custData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9" Type="http://schemas.openxmlformats.org/officeDocument/2006/relationships/tags" Target="tags/tag26.xml"/><Relationship Id="rId28" Type="http://schemas.openxmlformats.org/officeDocument/2006/relationships/tableStyles" Target="tableStyles.xml"/><Relationship Id="rId27" Type="http://schemas.openxmlformats.org/officeDocument/2006/relationships/viewProps" Target="viewProps.xml"/><Relationship Id="rId26" Type="http://schemas.openxmlformats.org/officeDocument/2006/relationships/presProps" Target="presProps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_slide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assets.mindshow.fun/themes/orangewhite_desktop_1/Cover-bg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talog_slide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assets.mindshow.fun/themes/orangewhite_desktop_1/Catalog-bg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ssion_slide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assets.mindshow.fun/themes/orangewhite_desktop_1/Catalog-bg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_slide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assets.mindshow.fun/themes/orangewhite_desktop_1/Catalog-bg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_slide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assets.mindshow.fun/themes/orangewhite_desktop_1/Cover-bg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 cstate="screen"/>
          <a:srcRect/>
          <a:stretch>
            <a:fillRect/>
          </a:stretch>
        </p:blipFill>
        <p:spPr>
          <a:xfrm rot="16200000">
            <a:off x="2000251" y="-2000251"/>
            <a:ext cx="5143499" cy="9144002"/>
          </a:xfrm>
          <a:prstGeom prst="rect">
            <a:avLst/>
          </a:prstGeom>
        </p:spPr>
      </p:pic>
      <p:sp>
        <p:nvSpPr>
          <p:cNvPr id="3" name="矩形: 折角 2"/>
          <p:cNvSpPr/>
          <p:nvPr userDrawn="1"/>
        </p:nvSpPr>
        <p:spPr>
          <a:xfrm>
            <a:off x="223631" y="193813"/>
            <a:ext cx="8696739" cy="4755874"/>
          </a:xfrm>
          <a:prstGeom prst="foldedCorner">
            <a:avLst>
              <a:gd name="adj" fmla="val 8830"/>
            </a:avLst>
          </a:prstGeom>
          <a:solidFill>
            <a:schemeClr val="bg1"/>
          </a:solidFill>
          <a:ln>
            <a:noFill/>
          </a:ln>
          <a:effectLst>
            <a:outerShdw blurRad="63500"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  <p:hf sldNum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  <p:hf sldNum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5.png"/><Relationship Id="rId1" Type="http://schemas.openxmlformats.org/officeDocument/2006/relationships/tags" Target="../tags/tag10.xml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6.png"/><Relationship Id="rId1" Type="http://schemas.openxmlformats.org/officeDocument/2006/relationships/tags" Target="../tags/tag11.xml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18.png"/><Relationship Id="rId3" Type="http://schemas.openxmlformats.org/officeDocument/2006/relationships/tags" Target="../tags/tag13.xml"/><Relationship Id="rId2" Type="http://schemas.openxmlformats.org/officeDocument/2006/relationships/image" Target="../media/image17.png"/><Relationship Id="rId1" Type="http://schemas.openxmlformats.org/officeDocument/2006/relationships/tags" Target="../tags/tag12.xml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9.png"/><Relationship Id="rId1" Type="http://schemas.openxmlformats.org/officeDocument/2006/relationships/tags" Target="../tags/tag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1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21.png"/><Relationship Id="rId3" Type="http://schemas.openxmlformats.org/officeDocument/2006/relationships/tags" Target="../tags/tag16.xml"/><Relationship Id="rId2" Type="http://schemas.openxmlformats.org/officeDocument/2006/relationships/image" Target="../media/image20.png"/><Relationship Id="rId1" Type="http://schemas.openxmlformats.org/officeDocument/2006/relationships/tags" Target="../tags/tag15.xml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23.png"/><Relationship Id="rId3" Type="http://schemas.openxmlformats.org/officeDocument/2006/relationships/tags" Target="../tags/tag18.xml"/><Relationship Id="rId2" Type="http://schemas.openxmlformats.org/officeDocument/2006/relationships/image" Target="../media/image22.png"/><Relationship Id="rId1" Type="http://schemas.openxmlformats.org/officeDocument/2006/relationships/tags" Target="../tags/tag1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3.xml"/><Relationship Id="rId7" Type="http://schemas.openxmlformats.org/officeDocument/2006/relationships/slideLayout" Target="../slideLayouts/slideLayout5.xml"/><Relationship Id="rId6" Type="http://schemas.openxmlformats.org/officeDocument/2006/relationships/image" Target="../media/image26.png"/><Relationship Id="rId5" Type="http://schemas.openxmlformats.org/officeDocument/2006/relationships/tags" Target="../tags/tag21.xml"/><Relationship Id="rId4" Type="http://schemas.openxmlformats.org/officeDocument/2006/relationships/image" Target="../media/image25.png"/><Relationship Id="rId3" Type="http://schemas.openxmlformats.org/officeDocument/2006/relationships/tags" Target="../tags/tag20.xml"/><Relationship Id="rId2" Type="http://schemas.openxmlformats.org/officeDocument/2006/relationships/image" Target="../media/image24.png"/><Relationship Id="rId1" Type="http://schemas.openxmlformats.org/officeDocument/2006/relationships/tags" Target="../tags/tag19.xml"/></Relationships>
</file>

<file path=ppt/slides/_rels/slide1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28.png"/><Relationship Id="rId3" Type="http://schemas.openxmlformats.org/officeDocument/2006/relationships/tags" Target="../tags/tag23.xml"/><Relationship Id="rId2" Type="http://schemas.openxmlformats.org/officeDocument/2006/relationships/image" Target="../media/image27.png"/><Relationship Id="rId1" Type="http://schemas.openxmlformats.org/officeDocument/2006/relationships/tags" Target="../tags/tag22.xml"/></Relationships>
</file>

<file path=ppt/slides/_rels/slide1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5.xml"/><Relationship Id="rId6" Type="http://schemas.openxmlformats.org/officeDocument/2006/relationships/slideLayout" Target="../slideLayouts/slideLayout5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tags" Target="../tags/tag1.xml"/><Relationship Id="rId1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1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1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7.png"/><Relationship Id="rId1" Type="http://schemas.openxmlformats.org/officeDocument/2006/relationships/tags" Target="../tags/tag2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8.png"/><Relationship Id="rId1" Type="http://schemas.openxmlformats.org/officeDocument/2006/relationships/tags" Target="../tags/tag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.xml"/><Relationship Id="rId7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5" Type="http://schemas.openxmlformats.org/officeDocument/2006/relationships/tags" Target="../tags/tag6.xml"/><Relationship Id="rId4" Type="http://schemas.openxmlformats.org/officeDocument/2006/relationships/image" Target="../media/image10.png"/><Relationship Id="rId3" Type="http://schemas.openxmlformats.org/officeDocument/2006/relationships/tags" Target="../tags/tag5.xml"/><Relationship Id="rId2" Type="http://schemas.openxmlformats.org/officeDocument/2006/relationships/image" Target="../media/image9.png"/><Relationship Id="rId1" Type="http://schemas.openxmlformats.org/officeDocument/2006/relationships/tags" Target="../tags/tag4.xml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2.png"/><Relationship Id="rId1" Type="http://schemas.openxmlformats.org/officeDocument/2006/relationships/tags" Target="../tags/tag7.xml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3.png"/><Relationship Id="rId1" Type="http://schemas.openxmlformats.org/officeDocument/2006/relationships/tags" Target="../tags/tag8.xml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4.png"/><Relationship Id="rId1" Type="http://schemas.openxmlformats.org/officeDocument/2006/relationships/tags" Target="../tags/tag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 cstate="screen"/>
          <a:srcRect/>
          <a:stretch>
            <a:fillRect/>
          </a:stretch>
        </p:blipFill>
        <p:spPr>
          <a:xfrm rot="16200000">
            <a:off x="2000251" y="-2000251"/>
            <a:ext cx="5143499" cy="9144002"/>
          </a:xfrm>
          <a:prstGeom prst="rect">
            <a:avLst/>
          </a:prstGeom>
        </p:spPr>
      </p:pic>
      <p:grpSp>
        <p:nvGrpSpPr>
          <p:cNvPr id="61" name="组合 60"/>
          <p:cNvGrpSpPr/>
          <p:nvPr/>
        </p:nvGrpSpPr>
        <p:grpSpPr>
          <a:xfrm flipH="1">
            <a:off x="5032287" y="2775133"/>
            <a:ext cx="4110093" cy="2368628"/>
            <a:chOff x="-1" y="2705062"/>
            <a:chExt cx="5690003" cy="4153286"/>
          </a:xfrm>
        </p:grpSpPr>
        <p:sp>
          <p:nvSpPr>
            <p:cNvPr id="45" name="任意多边形: 形状 44"/>
            <p:cNvSpPr/>
            <p:nvPr/>
          </p:nvSpPr>
          <p:spPr>
            <a:xfrm>
              <a:off x="-1" y="3145881"/>
              <a:ext cx="5259348" cy="3712119"/>
            </a:xfrm>
            <a:custGeom>
              <a:avLst/>
              <a:gdLst>
                <a:gd name="connsiteX0" fmla="*/ 0 w 5634618"/>
                <a:gd name="connsiteY0" fmla="*/ 0 h 3976990"/>
                <a:gd name="connsiteX1" fmla="*/ 89298 w 5634618"/>
                <a:gd name="connsiteY1" fmla="*/ 109473 h 3976990"/>
                <a:gd name="connsiteX2" fmla="*/ 351693 w 5634618"/>
                <a:gd name="connsiteY2" fmla="*/ 372143 h 3976990"/>
                <a:gd name="connsiteX3" fmla="*/ 2039816 w 5634618"/>
                <a:gd name="connsiteY3" fmla="*/ 1550312 h 3976990"/>
                <a:gd name="connsiteX4" fmla="*/ 5029201 w 5634618"/>
                <a:gd name="connsiteY4" fmla="*/ 3572543 h 3976990"/>
                <a:gd name="connsiteX5" fmla="*/ 5611348 w 5634618"/>
                <a:gd name="connsiteY5" fmla="*/ 3965621 h 3976990"/>
                <a:gd name="connsiteX6" fmla="*/ 5634618 w 5634618"/>
                <a:gd name="connsiteY6" fmla="*/ 3976990 h 3976990"/>
                <a:gd name="connsiteX7" fmla="*/ 0 w 5634618"/>
                <a:gd name="connsiteY7" fmla="*/ 3976990 h 3976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634618" h="3976990">
                  <a:moveTo>
                    <a:pt x="0" y="0"/>
                  </a:moveTo>
                  <a:lnTo>
                    <a:pt x="89298" y="109473"/>
                  </a:lnTo>
                  <a:cubicBezTo>
                    <a:pt x="165223" y="197213"/>
                    <a:pt x="252047" y="286418"/>
                    <a:pt x="351693" y="372143"/>
                  </a:cubicBezTo>
                  <a:cubicBezTo>
                    <a:pt x="750277" y="715043"/>
                    <a:pt x="2039816" y="1550312"/>
                    <a:pt x="2039816" y="1550312"/>
                  </a:cubicBezTo>
                  <a:lnTo>
                    <a:pt x="5029201" y="3572543"/>
                  </a:lnTo>
                  <a:cubicBezTo>
                    <a:pt x="5423023" y="3832649"/>
                    <a:pt x="5522624" y="3916450"/>
                    <a:pt x="5611348" y="3965621"/>
                  </a:cubicBezTo>
                  <a:lnTo>
                    <a:pt x="5634618" y="3976990"/>
                  </a:lnTo>
                  <a:lnTo>
                    <a:pt x="0" y="397699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1350">
                <a:cs typeface="+mn-ea"/>
                <a:sym typeface="+mn-lt"/>
              </a:endParaRPr>
            </a:p>
          </p:txBody>
        </p:sp>
        <p:pic>
          <p:nvPicPr>
            <p:cNvPr id="46" name="图片 45" descr="图片包含 游戏机, 电脑, 灯, 灯光&#10;&#10;描述已自动生成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H="1">
              <a:off x="0" y="2705062"/>
              <a:ext cx="5690002" cy="4153286"/>
            </a:xfrm>
            <a:prstGeom prst="rect">
              <a:avLst/>
            </a:prstGeom>
          </p:spPr>
        </p:pic>
      </p:grpSp>
      <p:grpSp>
        <p:nvGrpSpPr>
          <p:cNvPr id="60" name="组合 59"/>
          <p:cNvGrpSpPr/>
          <p:nvPr/>
        </p:nvGrpSpPr>
        <p:grpSpPr>
          <a:xfrm>
            <a:off x="993698" y="3978585"/>
            <a:ext cx="2341369" cy="243000"/>
            <a:chOff x="5459559" y="4427715"/>
            <a:chExt cx="3121825" cy="324000"/>
          </a:xfrm>
        </p:grpSpPr>
        <p:sp>
          <p:nvSpPr>
            <p:cNvPr id="58" name="矩形: 圆角 57"/>
            <p:cNvSpPr/>
            <p:nvPr/>
          </p:nvSpPr>
          <p:spPr>
            <a:xfrm>
              <a:off x="5459559" y="4427715"/>
              <a:ext cx="1532570" cy="324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r>
                <a:rPr lang="zh-CN" altLang="en-US" sz="9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汇报人：</a:t>
              </a:r>
              <a:r>
                <a:rPr lang="zh-CN" sz="9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张文</a:t>
              </a:r>
              <a:endParaRPr lang="zh-CN" sz="900" kern="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59" name="矩形: 圆角 58"/>
            <p:cNvSpPr/>
            <p:nvPr/>
          </p:nvSpPr>
          <p:spPr>
            <a:xfrm>
              <a:off x="7177384" y="4427715"/>
              <a:ext cx="1404000" cy="324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r>
                <a:rPr lang="zh-CN" altLang="en-US" sz="9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时间：</a:t>
              </a:r>
              <a:r>
                <a:rPr lang="en-US" altLang="zh-CN" sz="9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2023.10</a:t>
              </a:r>
              <a:endParaRPr lang="zh-CN" altLang="en-US" sz="900" kern="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2845142" y="1940267"/>
            <a:ext cx="338999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dirty="0">
                <a:solidFill>
                  <a:schemeClr val="bg1"/>
                </a:solidFill>
                <a:latin typeface="汉仪大宋简" panose="02010609000101010101" pitchFamily="49" charset="-122"/>
                <a:ea typeface="汉仪大宋简" panose="02010609000101010101" pitchFamily="49" charset="-122"/>
                <a:cs typeface="+mn-ea"/>
                <a:sym typeface="+mn-lt"/>
              </a:rPr>
              <a:t>总结汇报</a:t>
            </a:r>
            <a:endParaRPr lang="zh-CN" altLang="en-US" sz="6000" dirty="0">
              <a:solidFill>
                <a:schemeClr val="bg1"/>
              </a:solidFill>
              <a:latin typeface="汉仪大宋简" panose="02010609000101010101" pitchFamily="49" charset="-122"/>
              <a:ea typeface="汉仪大宋简" panose="02010609000101010101" pitchFamily="49" charset="-122"/>
              <a:cs typeface="+mn-ea"/>
              <a:sym typeface="+mn-lt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7274957" y="4246547"/>
            <a:ext cx="1691378" cy="7143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en-US" altLang="zh-CN" sz="4050" b="1" dirty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cs typeface="+mn-ea"/>
                <a:sym typeface="+mn-lt"/>
              </a:rPr>
              <a:t>2023</a:t>
            </a:r>
            <a:endParaRPr lang="en-US" altLang="zh-CN" sz="4050" b="1" dirty="0">
              <a:ln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cs typeface="+mn-ea"/>
              <a:sym typeface="+mn-lt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7770816" y="567991"/>
            <a:ext cx="699659" cy="693876"/>
            <a:chOff x="2767458" y="207029"/>
            <a:chExt cx="1662030" cy="1648294"/>
          </a:xfrm>
          <a:solidFill>
            <a:schemeClr val="bg1"/>
          </a:solidFill>
        </p:grpSpPr>
        <p:sp>
          <p:nvSpPr>
            <p:cNvPr id="14" name="iSḷiďe"/>
            <p:cNvSpPr/>
            <p:nvPr/>
          </p:nvSpPr>
          <p:spPr>
            <a:xfrm>
              <a:off x="2767744" y="207029"/>
              <a:ext cx="80697" cy="80697"/>
            </a:xfrm>
            <a:custGeom>
              <a:avLst/>
              <a:gdLst>
                <a:gd name="connsiteX0" fmla="*/ 69263 w 69262"/>
                <a:gd name="connsiteY0" fmla="*/ 34631 h 69262"/>
                <a:gd name="connsiteX1" fmla="*/ 34631 w 69262"/>
                <a:gd name="connsiteY1" fmla="*/ 69263 h 69262"/>
                <a:gd name="connsiteX2" fmla="*/ 0 w 69262"/>
                <a:gd name="connsiteY2" fmla="*/ 34631 h 69262"/>
                <a:gd name="connsiteX3" fmla="*/ 34631 w 69262"/>
                <a:gd name="connsiteY3" fmla="*/ 0 h 69262"/>
                <a:gd name="connsiteX4" fmla="*/ 69263 w 69262"/>
                <a:gd name="connsiteY4" fmla="*/ 34631 h 6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62" h="69262">
                  <a:moveTo>
                    <a:pt x="69263" y="34631"/>
                  </a:moveTo>
                  <a:cubicBezTo>
                    <a:pt x="69263" y="53758"/>
                    <a:pt x="53758" y="69263"/>
                    <a:pt x="34631" y="69263"/>
                  </a:cubicBezTo>
                  <a:cubicBezTo>
                    <a:pt x="15505" y="69263"/>
                    <a:pt x="0" y="53758"/>
                    <a:pt x="0" y="34631"/>
                  </a:cubicBezTo>
                  <a:cubicBezTo>
                    <a:pt x="0" y="15505"/>
                    <a:pt x="15505" y="0"/>
                    <a:pt x="34631" y="0"/>
                  </a:cubicBezTo>
                  <a:cubicBezTo>
                    <a:pt x="53758" y="0"/>
                    <a:pt x="69263" y="15505"/>
                    <a:pt x="69263" y="34631"/>
                  </a:cubicBezTo>
                  <a:close/>
                </a:path>
              </a:pathLst>
            </a:custGeom>
            <a:grpFill/>
            <a:ln w="12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35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5" name="îšḷïdê"/>
            <p:cNvSpPr/>
            <p:nvPr/>
          </p:nvSpPr>
          <p:spPr>
            <a:xfrm>
              <a:off x="3294712" y="207029"/>
              <a:ext cx="80697" cy="80697"/>
            </a:xfrm>
            <a:custGeom>
              <a:avLst/>
              <a:gdLst>
                <a:gd name="connsiteX0" fmla="*/ 69263 w 69262"/>
                <a:gd name="connsiteY0" fmla="*/ 34631 h 69262"/>
                <a:gd name="connsiteX1" fmla="*/ 34631 w 69262"/>
                <a:gd name="connsiteY1" fmla="*/ 69263 h 69262"/>
                <a:gd name="connsiteX2" fmla="*/ 0 w 69262"/>
                <a:gd name="connsiteY2" fmla="*/ 34631 h 69262"/>
                <a:gd name="connsiteX3" fmla="*/ 34631 w 69262"/>
                <a:gd name="connsiteY3" fmla="*/ 0 h 69262"/>
                <a:gd name="connsiteX4" fmla="*/ 69263 w 69262"/>
                <a:gd name="connsiteY4" fmla="*/ 34631 h 6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62" h="69262">
                  <a:moveTo>
                    <a:pt x="69263" y="34631"/>
                  </a:moveTo>
                  <a:cubicBezTo>
                    <a:pt x="69263" y="53758"/>
                    <a:pt x="53758" y="69263"/>
                    <a:pt x="34631" y="69263"/>
                  </a:cubicBezTo>
                  <a:cubicBezTo>
                    <a:pt x="15505" y="69263"/>
                    <a:pt x="0" y="53758"/>
                    <a:pt x="0" y="34631"/>
                  </a:cubicBezTo>
                  <a:cubicBezTo>
                    <a:pt x="0" y="15505"/>
                    <a:pt x="15505" y="0"/>
                    <a:pt x="34631" y="0"/>
                  </a:cubicBezTo>
                  <a:cubicBezTo>
                    <a:pt x="53758" y="0"/>
                    <a:pt x="69263" y="15505"/>
                    <a:pt x="69263" y="34631"/>
                  </a:cubicBezTo>
                  <a:close/>
                </a:path>
              </a:pathLst>
            </a:custGeom>
            <a:grpFill/>
            <a:ln w="12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35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6" name="íśḻïḓè"/>
            <p:cNvSpPr/>
            <p:nvPr/>
          </p:nvSpPr>
          <p:spPr>
            <a:xfrm>
              <a:off x="3821680" y="207029"/>
              <a:ext cx="80697" cy="80697"/>
            </a:xfrm>
            <a:custGeom>
              <a:avLst/>
              <a:gdLst>
                <a:gd name="connsiteX0" fmla="*/ 69262 w 69262"/>
                <a:gd name="connsiteY0" fmla="*/ 34631 h 69262"/>
                <a:gd name="connsiteX1" fmla="*/ 34631 w 69262"/>
                <a:gd name="connsiteY1" fmla="*/ 69263 h 69262"/>
                <a:gd name="connsiteX2" fmla="*/ 0 w 69262"/>
                <a:gd name="connsiteY2" fmla="*/ 34631 h 69262"/>
                <a:gd name="connsiteX3" fmla="*/ 34631 w 69262"/>
                <a:gd name="connsiteY3" fmla="*/ 0 h 69262"/>
                <a:gd name="connsiteX4" fmla="*/ 69262 w 69262"/>
                <a:gd name="connsiteY4" fmla="*/ 34631 h 6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62" h="69262">
                  <a:moveTo>
                    <a:pt x="69262" y="34631"/>
                  </a:moveTo>
                  <a:cubicBezTo>
                    <a:pt x="69262" y="53758"/>
                    <a:pt x="53758" y="69263"/>
                    <a:pt x="34631" y="69263"/>
                  </a:cubicBezTo>
                  <a:cubicBezTo>
                    <a:pt x="15505" y="69263"/>
                    <a:pt x="0" y="53758"/>
                    <a:pt x="0" y="34631"/>
                  </a:cubicBezTo>
                  <a:cubicBezTo>
                    <a:pt x="0" y="15505"/>
                    <a:pt x="15505" y="0"/>
                    <a:pt x="34631" y="0"/>
                  </a:cubicBezTo>
                  <a:cubicBezTo>
                    <a:pt x="53758" y="0"/>
                    <a:pt x="69262" y="15505"/>
                    <a:pt x="69262" y="34631"/>
                  </a:cubicBezTo>
                  <a:close/>
                </a:path>
              </a:pathLst>
            </a:custGeom>
            <a:grpFill/>
            <a:ln w="12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35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7" name="îṣḻiďe"/>
            <p:cNvSpPr/>
            <p:nvPr/>
          </p:nvSpPr>
          <p:spPr>
            <a:xfrm>
              <a:off x="4348791" y="207029"/>
              <a:ext cx="80697" cy="80697"/>
            </a:xfrm>
            <a:custGeom>
              <a:avLst/>
              <a:gdLst>
                <a:gd name="connsiteX0" fmla="*/ 69263 w 69262"/>
                <a:gd name="connsiteY0" fmla="*/ 34631 h 69262"/>
                <a:gd name="connsiteX1" fmla="*/ 34631 w 69262"/>
                <a:gd name="connsiteY1" fmla="*/ 69263 h 69262"/>
                <a:gd name="connsiteX2" fmla="*/ 0 w 69262"/>
                <a:gd name="connsiteY2" fmla="*/ 34631 h 69262"/>
                <a:gd name="connsiteX3" fmla="*/ 34631 w 69262"/>
                <a:gd name="connsiteY3" fmla="*/ 0 h 69262"/>
                <a:gd name="connsiteX4" fmla="*/ 69263 w 69262"/>
                <a:gd name="connsiteY4" fmla="*/ 34631 h 6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62" h="69262">
                  <a:moveTo>
                    <a:pt x="69263" y="34631"/>
                  </a:moveTo>
                  <a:cubicBezTo>
                    <a:pt x="69263" y="53758"/>
                    <a:pt x="53758" y="69263"/>
                    <a:pt x="34631" y="69263"/>
                  </a:cubicBezTo>
                  <a:cubicBezTo>
                    <a:pt x="15505" y="69263"/>
                    <a:pt x="0" y="53758"/>
                    <a:pt x="0" y="34631"/>
                  </a:cubicBezTo>
                  <a:cubicBezTo>
                    <a:pt x="0" y="15505"/>
                    <a:pt x="15505" y="0"/>
                    <a:pt x="34631" y="0"/>
                  </a:cubicBezTo>
                  <a:cubicBezTo>
                    <a:pt x="53758" y="0"/>
                    <a:pt x="69263" y="15505"/>
                    <a:pt x="69263" y="34631"/>
                  </a:cubicBezTo>
                  <a:close/>
                </a:path>
              </a:pathLst>
            </a:custGeom>
            <a:grpFill/>
            <a:ln w="12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35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8" name="işliḑè"/>
            <p:cNvSpPr/>
            <p:nvPr/>
          </p:nvSpPr>
          <p:spPr>
            <a:xfrm>
              <a:off x="2767744" y="729561"/>
              <a:ext cx="80697" cy="80697"/>
            </a:xfrm>
            <a:custGeom>
              <a:avLst/>
              <a:gdLst>
                <a:gd name="connsiteX0" fmla="*/ 69263 w 69262"/>
                <a:gd name="connsiteY0" fmla="*/ 34631 h 69262"/>
                <a:gd name="connsiteX1" fmla="*/ 34631 w 69262"/>
                <a:gd name="connsiteY1" fmla="*/ 69263 h 69262"/>
                <a:gd name="connsiteX2" fmla="*/ 0 w 69262"/>
                <a:gd name="connsiteY2" fmla="*/ 34631 h 69262"/>
                <a:gd name="connsiteX3" fmla="*/ 34631 w 69262"/>
                <a:gd name="connsiteY3" fmla="*/ 0 h 69262"/>
                <a:gd name="connsiteX4" fmla="*/ 69263 w 69262"/>
                <a:gd name="connsiteY4" fmla="*/ 34631 h 6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62" h="69262">
                  <a:moveTo>
                    <a:pt x="69263" y="34631"/>
                  </a:moveTo>
                  <a:cubicBezTo>
                    <a:pt x="69263" y="53758"/>
                    <a:pt x="53758" y="69263"/>
                    <a:pt x="34631" y="69263"/>
                  </a:cubicBezTo>
                  <a:cubicBezTo>
                    <a:pt x="15505" y="69263"/>
                    <a:pt x="0" y="53758"/>
                    <a:pt x="0" y="34631"/>
                  </a:cubicBezTo>
                  <a:cubicBezTo>
                    <a:pt x="0" y="15505"/>
                    <a:pt x="15505" y="0"/>
                    <a:pt x="34631" y="0"/>
                  </a:cubicBezTo>
                  <a:cubicBezTo>
                    <a:pt x="53758" y="0"/>
                    <a:pt x="69263" y="15505"/>
                    <a:pt x="69263" y="34631"/>
                  </a:cubicBezTo>
                  <a:close/>
                </a:path>
              </a:pathLst>
            </a:custGeom>
            <a:grpFill/>
            <a:ln w="12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35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9" name="ïṥ1îde"/>
            <p:cNvSpPr/>
            <p:nvPr/>
          </p:nvSpPr>
          <p:spPr>
            <a:xfrm>
              <a:off x="3294712" y="729561"/>
              <a:ext cx="80697" cy="80697"/>
            </a:xfrm>
            <a:custGeom>
              <a:avLst/>
              <a:gdLst>
                <a:gd name="connsiteX0" fmla="*/ 69263 w 69262"/>
                <a:gd name="connsiteY0" fmla="*/ 34631 h 69262"/>
                <a:gd name="connsiteX1" fmla="*/ 34631 w 69262"/>
                <a:gd name="connsiteY1" fmla="*/ 69263 h 69262"/>
                <a:gd name="connsiteX2" fmla="*/ 0 w 69262"/>
                <a:gd name="connsiteY2" fmla="*/ 34631 h 69262"/>
                <a:gd name="connsiteX3" fmla="*/ 34631 w 69262"/>
                <a:gd name="connsiteY3" fmla="*/ 0 h 69262"/>
                <a:gd name="connsiteX4" fmla="*/ 69263 w 69262"/>
                <a:gd name="connsiteY4" fmla="*/ 34631 h 6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62" h="69262">
                  <a:moveTo>
                    <a:pt x="69263" y="34631"/>
                  </a:moveTo>
                  <a:cubicBezTo>
                    <a:pt x="69263" y="53758"/>
                    <a:pt x="53758" y="69263"/>
                    <a:pt x="34631" y="69263"/>
                  </a:cubicBezTo>
                  <a:cubicBezTo>
                    <a:pt x="15505" y="69263"/>
                    <a:pt x="0" y="53758"/>
                    <a:pt x="0" y="34631"/>
                  </a:cubicBezTo>
                  <a:cubicBezTo>
                    <a:pt x="0" y="15505"/>
                    <a:pt x="15505" y="0"/>
                    <a:pt x="34631" y="0"/>
                  </a:cubicBezTo>
                  <a:cubicBezTo>
                    <a:pt x="53758" y="0"/>
                    <a:pt x="69263" y="15505"/>
                    <a:pt x="69263" y="34631"/>
                  </a:cubicBezTo>
                  <a:close/>
                </a:path>
              </a:pathLst>
            </a:custGeom>
            <a:grpFill/>
            <a:ln w="12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35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22" name="íṥlîḍè"/>
            <p:cNvSpPr/>
            <p:nvPr/>
          </p:nvSpPr>
          <p:spPr>
            <a:xfrm>
              <a:off x="3821680" y="729561"/>
              <a:ext cx="80697" cy="80697"/>
            </a:xfrm>
            <a:custGeom>
              <a:avLst/>
              <a:gdLst>
                <a:gd name="connsiteX0" fmla="*/ 69262 w 69262"/>
                <a:gd name="connsiteY0" fmla="*/ 34631 h 69262"/>
                <a:gd name="connsiteX1" fmla="*/ 34631 w 69262"/>
                <a:gd name="connsiteY1" fmla="*/ 69263 h 69262"/>
                <a:gd name="connsiteX2" fmla="*/ 0 w 69262"/>
                <a:gd name="connsiteY2" fmla="*/ 34631 h 69262"/>
                <a:gd name="connsiteX3" fmla="*/ 34631 w 69262"/>
                <a:gd name="connsiteY3" fmla="*/ 0 h 69262"/>
                <a:gd name="connsiteX4" fmla="*/ 69262 w 69262"/>
                <a:gd name="connsiteY4" fmla="*/ 34631 h 6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62" h="69262">
                  <a:moveTo>
                    <a:pt x="69262" y="34631"/>
                  </a:moveTo>
                  <a:cubicBezTo>
                    <a:pt x="69262" y="53758"/>
                    <a:pt x="53758" y="69263"/>
                    <a:pt x="34631" y="69263"/>
                  </a:cubicBezTo>
                  <a:cubicBezTo>
                    <a:pt x="15505" y="69263"/>
                    <a:pt x="0" y="53758"/>
                    <a:pt x="0" y="34631"/>
                  </a:cubicBezTo>
                  <a:cubicBezTo>
                    <a:pt x="0" y="15505"/>
                    <a:pt x="15505" y="0"/>
                    <a:pt x="34631" y="0"/>
                  </a:cubicBezTo>
                  <a:cubicBezTo>
                    <a:pt x="53758" y="0"/>
                    <a:pt x="69262" y="15505"/>
                    <a:pt x="69262" y="34631"/>
                  </a:cubicBezTo>
                  <a:close/>
                </a:path>
              </a:pathLst>
            </a:custGeom>
            <a:grpFill/>
            <a:ln w="12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35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23" name="iŝļïḑè"/>
            <p:cNvSpPr/>
            <p:nvPr/>
          </p:nvSpPr>
          <p:spPr>
            <a:xfrm>
              <a:off x="4348791" y="729561"/>
              <a:ext cx="80697" cy="80697"/>
            </a:xfrm>
            <a:custGeom>
              <a:avLst/>
              <a:gdLst>
                <a:gd name="connsiteX0" fmla="*/ 69263 w 69262"/>
                <a:gd name="connsiteY0" fmla="*/ 34631 h 69262"/>
                <a:gd name="connsiteX1" fmla="*/ 34631 w 69262"/>
                <a:gd name="connsiteY1" fmla="*/ 69263 h 69262"/>
                <a:gd name="connsiteX2" fmla="*/ 0 w 69262"/>
                <a:gd name="connsiteY2" fmla="*/ 34631 h 69262"/>
                <a:gd name="connsiteX3" fmla="*/ 34631 w 69262"/>
                <a:gd name="connsiteY3" fmla="*/ 0 h 69262"/>
                <a:gd name="connsiteX4" fmla="*/ 69263 w 69262"/>
                <a:gd name="connsiteY4" fmla="*/ 34631 h 6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62" h="69262">
                  <a:moveTo>
                    <a:pt x="69263" y="34631"/>
                  </a:moveTo>
                  <a:cubicBezTo>
                    <a:pt x="69263" y="53758"/>
                    <a:pt x="53758" y="69263"/>
                    <a:pt x="34631" y="69263"/>
                  </a:cubicBezTo>
                  <a:cubicBezTo>
                    <a:pt x="15505" y="69263"/>
                    <a:pt x="0" y="53758"/>
                    <a:pt x="0" y="34631"/>
                  </a:cubicBezTo>
                  <a:cubicBezTo>
                    <a:pt x="0" y="15505"/>
                    <a:pt x="15505" y="0"/>
                    <a:pt x="34631" y="0"/>
                  </a:cubicBezTo>
                  <a:cubicBezTo>
                    <a:pt x="53758" y="0"/>
                    <a:pt x="69263" y="15505"/>
                    <a:pt x="69263" y="34631"/>
                  </a:cubicBezTo>
                  <a:close/>
                </a:path>
              </a:pathLst>
            </a:custGeom>
            <a:grpFill/>
            <a:ln w="12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35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24" name="îśḷïdé"/>
            <p:cNvSpPr/>
            <p:nvPr/>
          </p:nvSpPr>
          <p:spPr>
            <a:xfrm>
              <a:off x="2767459" y="1251520"/>
              <a:ext cx="80985" cy="80983"/>
            </a:xfrm>
            <a:custGeom>
              <a:avLst/>
              <a:gdLst>
                <a:gd name="connsiteX0" fmla="*/ 69543 w 69509"/>
                <a:gd name="connsiteY0" fmla="*/ 35137 h 69507"/>
                <a:gd name="connsiteX1" fmla="*/ 34545 w 69509"/>
                <a:gd name="connsiteY1" fmla="*/ 69645 h 69507"/>
                <a:gd name="connsiteX2" fmla="*/ 36 w 69509"/>
                <a:gd name="connsiteY2" fmla="*/ 34646 h 69507"/>
                <a:gd name="connsiteX3" fmla="*/ 34912 w 69509"/>
                <a:gd name="connsiteY3" fmla="*/ 138 h 69507"/>
                <a:gd name="connsiteX4" fmla="*/ 69545 w 69509"/>
                <a:gd name="connsiteY4" fmla="*/ 35013 h 69507"/>
                <a:gd name="connsiteX5" fmla="*/ 69543 w 69509"/>
                <a:gd name="connsiteY5" fmla="*/ 35137 h 69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509" h="69507">
                  <a:moveTo>
                    <a:pt x="69543" y="35137"/>
                  </a:moveTo>
                  <a:cubicBezTo>
                    <a:pt x="69407" y="54331"/>
                    <a:pt x="53738" y="69781"/>
                    <a:pt x="34545" y="69645"/>
                  </a:cubicBezTo>
                  <a:cubicBezTo>
                    <a:pt x="15350" y="69510"/>
                    <a:pt x="-99" y="53840"/>
                    <a:pt x="36" y="34646"/>
                  </a:cubicBezTo>
                  <a:cubicBezTo>
                    <a:pt x="173" y="15501"/>
                    <a:pt x="15767" y="70"/>
                    <a:pt x="34912" y="138"/>
                  </a:cubicBezTo>
                  <a:cubicBezTo>
                    <a:pt x="54107" y="205"/>
                    <a:pt x="69611" y="15820"/>
                    <a:pt x="69545" y="35013"/>
                  </a:cubicBezTo>
                  <a:cubicBezTo>
                    <a:pt x="69543" y="35055"/>
                    <a:pt x="69543" y="35096"/>
                    <a:pt x="69543" y="35137"/>
                  </a:cubicBezTo>
                  <a:close/>
                </a:path>
              </a:pathLst>
            </a:custGeom>
            <a:grpFill/>
            <a:ln w="12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35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26" name="îš1ídê"/>
            <p:cNvSpPr/>
            <p:nvPr/>
          </p:nvSpPr>
          <p:spPr>
            <a:xfrm>
              <a:off x="3294427" y="1251520"/>
              <a:ext cx="80985" cy="80983"/>
            </a:xfrm>
            <a:custGeom>
              <a:avLst/>
              <a:gdLst>
                <a:gd name="connsiteX0" fmla="*/ 69543 w 69509"/>
                <a:gd name="connsiteY0" fmla="*/ 35137 h 69507"/>
                <a:gd name="connsiteX1" fmla="*/ 34545 w 69509"/>
                <a:gd name="connsiteY1" fmla="*/ 69645 h 69507"/>
                <a:gd name="connsiteX2" fmla="*/ 36 w 69509"/>
                <a:gd name="connsiteY2" fmla="*/ 34646 h 69507"/>
                <a:gd name="connsiteX3" fmla="*/ 34912 w 69509"/>
                <a:gd name="connsiteY3" fmla="*/ 138 h 69507"/>
                <a:gd name="connsiteX4" fmla="*/ 69545 w 69509"/>
                <a:gd name="connsiteY4" fmla="*/ 35013 h 69507"/>
                <a:gd name="connsiteX5" fmla="*/ 69543 w 69509"/>
                <a:gd name="connsiteY5" fmla="*/ 35137 h 69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509" h="69507">
                  <a:moveTo>
                    <a:pt x="69543" y="35137"/>
                  </a:moveTo>
                  <a:cubicBezTo>
                    <a:pt x="69407" y="54331"/>
                    <a:pt x="53738" y="69781"/>
                    <a:pt x="34545" y="69645"/>
                  </a:cubicBezTo>
                  <a:cubicBezTo>
                    <a:pt x="15350" y="69510"/>
                    <a:pt x="-99" y="53840"/>
                    <a:pt x="36" y="34646"/>
                  </a:cubicBezTo>
                  <a:cubicBezTo>
                    <a:pt x="173" y="15501"/>
                    <a:pt x="15767" y="70"/>
                    <a:pt x="34912" y="138"/>
                  </a:cubicBezTo>
                  <a:cubicBezTo>
                    <a:pt x="54107" y="205"/>
                    <a:pt x="69611" y="15820"/>
                    <a:pt x="69545" y="35013"/>
                  </a:cubicBezTo>
                  <a:cubicBezTo>
                    <a:pt x="69543" y="35055"/>
                    <a:pt x="69543" y="35096"/>
                    <a:pt x="69543" y="35137"/>
                  </a:cubicBezTo>
                  <a:close/>
                </a:path>
              </a:pathLst>
            </a:custGeom>
            <a:grpFill/>
            <a:ln w="12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35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27" name="ïṩlíďé"/>
            <p:cNvSpPr/>
            <p:nvPr/>
          </p:nvSpPr>
          <p:spPr>
            <a:xfrm>
              <a:off x="3821538" y="1251521"/>
              <a:ext cx="80984" cy="80983"/>
            </a:xfrm>
            <a:custGeom>
              <a:avLst/>
              <a:gdLst>
                <a:gd name="connsiteX0" fmla="*/ 69543 w 69508"/>
                <a:gd name="connsiteY0" fmla="*/ 35137 h 69507"/>
                <a:gd name="connsiteX1" fmla="*/ 34545 w 69508"/>
                <a:gd name="connsiteY1" fmla="*/ 69644 h 69507"/>
                <a:gd name="connsiteX2" fmla="*/ 36 w 69508"/>
                <a:gd name="connsiteY2" fmla="*/ 34646 h 69507"/>
                <a:gd name="connsiteX3" fmla="*/ 34789 w 69508"/>
                <a:gd name="connsiteY3" fmla="*/ 138 h 69507"/>
                <a:gd name="connsiteX4" fmla="*/ 69545 w 69508"/>
                <a:gd name="connsiteY4" fmla="*/ 34890 h 69507"/>
                <a:gd name="connsiteX5" fmla="*/ 69543 w 69508"/>
                <a:gd name="connsiteY5" fmla="*/ 35137 h 69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508" h="69507">
                  <a:moveTo>
                    <a:pt x="69543" y="35137"/>
                  </a:moveTo>
                  <a:cubicBezTo>
                    <a:pt x="69408" y="54331"/>
                    <a:pt x="53738" y="69781"/>
                    <a:pt x="34545" y="69644"/>
                  </a:cubicBezTo>
                  <a:cubicBezTo>
                    <a:pt x="15350" y="69509"/>
                    <a:pt x="-99" y="53839"/>
                    <a:pt x="36" y="34646"/>
                  </a:cubicBezTo>
                  <a:cubicBezTo>
                    <a:pt x="171" y="15548"/>
                    <a:pt x="15692" y="138"/>
                    <a:pt x="34789" y="138"/>
                  </a:cubicBezTo>
                  <a:cubicBezTo>
                    <a:pt x="53984" y="138"/>
                    <a:pt x="69543" y="15697"/>
                    <a:pt x="69545" y="34890"/>
                  </a:cubicBezTo>
                  <a:cubicBezTo>
                    <a:pt x="69545" y="34973"/>
                    <a:pt x="69543" y="35055"/>
                    <a:pt x="69543" y="35137"/>
                  </a:cubicBezTo>
                  <a:close/>
                </a:path>
              </a:pathLst>
            </a:custGeom>
            <a:grpFill/>
            <a:ln w="12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35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28" name="îṣ1ïḋe"/>
            <p:cNvSpPr/>
            <p:nvPr/>
          </p:nvSpPr>
          <p:spPr>
            <a:xfrm>
              <a:off x="4348503" y="1251520"/>
              <a:ext cx="80985" cy="80983"/>
            </a:xfrm>
            <a:custGeom>
              <a:avLst/>
              <a:gdLst>
                <a:gd name="connsiteX0" fmla="*/ 69544 w 69509"/>
                <a:gd name="connsiteY0" fmla="*/ 35137 h 69507"/>
                <a:gd name="connsiteX1" fmla="*/ 34545 w 69509"/>
                <a:gd name="connsiteY1" fmla="*/ 69645 h 69507"/>
                <a:gd name="connsiteX2" fmla="*/ 36 w 69509"/>
                <a:gd name="connsiteY2" fmla="*/ 34646 h 69507"/>
                <a:gd name="connsiteX3" fmla="*/ 34913 w 69509"/>
                <a:gd name="connsiteY3" fmla="*/ 138 h 69507"/>
                <a:gd name="connsiteX4" fmla="*/ 69544 w 69509"/>
                <a:gd name="connsiteY4" fmla="*/ 35013 h 69507"/>
                <a:gd name="connsiteX5" fmla="*/ 69544 w 69509"/>
                <a:gd name="connsiteY5" fmla="*/ 35137 h 69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509" h="69507">
                  <a:moveTo>
                    <a:pt x="69544" y="35137"/>
                  </a:moveTo>
                  <a:cubicBezTo>
                    <a:pt x="69410" y="54331"/>
                    <a:pt x="53739" y="69781"/>
                    <a:pt x="34545" y="69645"/>
                  </a:cubicBezTo>
                  <a:cubicBezTo>
                    <a:pt x="15350" y="69510"/>
                    <a:pt x="-99" y="53840"/>
                    <a:pt x="36" y="34646"/>
                  </a:cubicBezTo>
                  <a:cubicBezTo>
                    <a:pt x="172" y="15501"/>
                    <a:pt x="15768" y="70"/>
                    <a:pt x="34913" y="138"/>
                  </a:cubicBezTo>
                  <a:cubicBezTo>
                    <a:pt x="54108" y="205"/>
                    <a:pt x="69618" y="15820"/>
                    <a:pt x="69544" y="35013"/>
                  </a:cubicBezTo>
                  <a:cubicBezTo>
                    <a:pt x="69544" y="35055"/>
                    <a:pt x="69544" y="35096"/>
                    <a:pt x="69544" y="35137"/>
                  </a:cubicBezTo>
                  <a:close/>
                </a:path>
              </a:pathLst>
            </a:custGeom>
            <a:grpFill/>
            <a:ln w="12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35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29" name="iş1íḋe"/>
            <p:cNvSpPr/>
            <p:nvPr/>
          </p:nvSpPr>
          <p:spPr>
            <a:xfrm>
              <a:off x="2767458" y="1774339"/>
              <a:ext cx="80984" cy="80984"/>
            </a:xfrm>
            <a:custGeom>
              <a:avLst/>
              <a:gdLst>
                <a:gd name="connsiteX0" fmla="*/ 69544 w 69508"/>
                <a:gd name="connsiteY0" fmla="*/ 34769 h 69508"/>
                <a:gd name="connsiteX1" fmla="*/ 34913 w 69508"/>
                <a:gd name="connsiteY1" fmla="*/ 69646 h 69508"/>
                <a:gd name="connsiteX2" fmla="*/ 36 w 69508"/>
                <a:gd name="connsiteY2" fmla="*/ 35015 h 69508"/>
                <a:gd name="connsiteX3" fmla="*/ 34667 w 69508"/>
                <a:gd name="connsiteY3" fmla="*/ 138 h 69508"/>
                <a:gd name="connsiteX4" fmla="*/ 34913 w 69508"/>
                <a:gd name="connsiteY4" fmla="*/ 138 h 69508"/>
                <a:gd name="connsiteX5" fmla="*/ 69544 w 69508"/>
                <a:gd name="connsiteY5" fmla="*/ 34769 h 69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508" h="69508">
                  <a:moveTo>
                    <a:pt x="69544" y="34769"/>
                  </a:moveTo>
                  <a:cubicBezTo>
                    <a:pt x="69611" y="53963"/>
                    <a:pt x="54107" y="69572"/>
                    <a:pt x="34913" y="69646"/>
                  </a:cubicBezTo>
                  <a:cubicBezTo>
                    <a:pt x="15718" y="69707"/>
                    <a:pt x="103" y="54209"/>
                    <a:pt x="36" y="35015"/>
                  </a:cubicBezTo>
                  <a:cubicBezTo>
                    <a:pt x="-32" y="15820"/>
                    <a:pt x="15474" y="211"/>
                    <a:pt x="34667" y="138"/>
                  </a:cubicBezTo>
                  <a:cubicBezTo>
                    <a:pt x="34749" y="138"/>
                    <a:pt x="34830" y="138"/>
                    <a:pt x="34913" y="138"/>
                  </a:cubicBezTo>
                  <a:cubicBezTo>
                    <a:pt x="54011" y="199"/>
                    <a:pt x="69476" y="15672"/>
                    <a:pt x="69544" y="34769"/>
                  </a:cubicBezTo>
                  <a:close/>
                </a:path>
              </a:pathLst>
            </a:custGeom>
            <a:grpFill/>
            <a:ln w="12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35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30" name="î$ľïḑè"/>
            <p:cNvSpPr/>
            <p:nvPr/>
          </p:nvSpPr>
          <p:spPr>
            <a:xfrm>
              <a:off x="3294426" y="1774339"/>
              <a:ext cx="80984" cy="80984"/>
            </a:xfrm>
            <a:custGeom>
              <a:avLst/>
              <a:gdLst>
                <a:gd name="connsiteX0" fmla="*/ 69544 w 69508"/>
                <a:gd name="connsiteY0" fmla="*/ 34769 h 69508"/>
                <a:gd name="connsiteX1" fmla="*/ 34913 w 69508"/>
                <a:gd name="connsiteY1" fmla="*/ 69646 h 69508"/>
                <a:gd name="connsiteX2" fmla="*/ 36 w 69508"/>
                <a:gd name="connsiteY2" fmla="*/ 35015 h 69508"/>
                <a:gd name="connsiteX3" fmla="*/ 34667 w 69508"/>
                <a:gd name="connsiteY3" fmla="*/ 138 h 69508"/>
                <a:gd name="connsiteX4" fmla="*/ 34913 w 69508"/>
                <a:gd name="connsiteY4" fmla="*/ 138 h 69508"/>
                <a:gd name="connsiteX5" fmla="*/ 69544 w 69508"/>
                <a:gd name="connsiteY5" fmla="*/ 34769 h 69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508" h="69508">
                  <a:moveTo>
                    <a:pt x="69544" y="34769"/>
                  </a:moveTo>
                  <a:cubicBezTo>
                    <a:pt x="69611" y="53963"/>
                    <a:pt x="54107" y="69572"/>
                    <a:pt x="34913" y="69646"/>
                  </a:cubicBezTo>
                  <a:cubicBezTo>
                    <a:pt x="15718" y="69707"/>
                    <a:pt x="105" y="54209"/>
                    <a:pt x="36" y="35015"/>
                  </a:cubicBezTo>
                  <a:cubicBezTo>
                    <a:pt x="-32" y="15820"/>
                    <a:pt x="15474" y="211"/>
                    <a:pt x="34667" y="138"/>
                  </a:cubicBezTo>
                  <a:cubicBezTo>
                    <a:pt x="34749" y="138"/>
                    <a:pt x="34830" y="138"/>
                    <a:pt x="34913" y="138"/>
                  </a:cubicBezTo>
                  <a:cubicBezTo>
                    <a:pt x="54011" y="199"/>
                    <a:pt x="69476" y="15672"/>
                    <a:pt x="69544" y="34769"/>
                  </a:cubicBezTo>
                  <a:close/>
                </a:path>
              </a:pathLst>
            </a:custGeom>
            <a:grpFill/>
            <a:ln w="12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35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31" name="îSľíďe"/>
            <p:cNvSpPr/>
            <p:nvPr/>
          </p:nvSpPr>
          <p:spPr>
            <a:xfrm>
              <a:off x="3821537" y="1774339"/>
              <a:ext cx="80984" cy="80984"/>
            </a:xfrm>
            <a:custGeom>
              <a:avLst/>
              <a:gdLst>
                <a:gd name="connsiteX0" fmla="*/ 69544 w 69508"/>
                <a:gd name="connsiteY0" fmla="*/ 34769 h 69508"/>
                <a:gd name="connsiteX1" fmla="*/ 34913 w 69508"/>
                <a:gd name="connsiteY1" fmla="*/ 69646 h 69508"/>
                <a:gd name="connsiteX2" fmla="*/ 36 w 69508"/>
                <a:gd name="connsiteY2" fmla="*/ 35015 h 69508"/>
                <a:gd name="connsiteX3" fmla="*/ 34667 w 69508"/>
                <a:gd name="connsiteY3" fmla="*/ 138 h 69508"/>
                <a:gd name="connsiteX4" fmla="*/ 34790 w 69508"/>
                <a:gd name="connsiteY4" fmla="*/ 138 h 69508"/>
                <a:gd name="connsiteX5" fmla="*/ 69544 w 69508"/>
                <a:gd name="connsiteY5" fmla="*/ 34769 h 69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508" h="69508">
                  <a:moveTo>
                    <a:pt x="69544" y="34769"/>
                  </a:moveTo>
                  <a:cubicBezTo>
                    <a:pt x="69611" y="53963"/>
                    <a:pt x="54107" y="69572"/>
                    <a:pt x="34913" y="69646"/>
                  </a:cubicBezTo>
                  <a:cubicBezTo>
                    <a:pt x="15719" y="69719"/>
                    <a:pt x="105" y="54209"/>
                    <a:pt x="36" y="35015"/>
                  </a:cubicBezTo>
                  <a:cubicBezTo>
                    <a:pt x="-32" y="15820"/>
                    <a:pt x="15474" y="211"/>
                    <a:pt x="34667" y="138"/>
                  </a:cubicBezTo>
                  <a:cubicBezTo>
                    <a:pt x="34708" y="138"/>
                    <a:pt x="34749" y="138"/>
                    <a:pt x="34790" y="138"/>
                  </a:cubicBezTo>
                  <a:cubicBezTo>
                    <a:pt x="53937" y="138"/>
                    <a:pt x="69476" y="15623"/>
                    <a:pt x="69544" y="34769"/>
                  </a:cubicBezTo>
                  <a:close/>
                </a:path>
              </a:pathLst>
            </a:custGeom>
            <a:grpFill/>
            <a:ln w="12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35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32" name="iSľiḓê"/>
            <p:cNvSpPr/>
            <p:nvPr/>
          </p:nvSpPr>
          <p:spPr>
            <a:xfrm>
              <a:off x="4348504" y="1774339"/>
              <a:ext cx="80984" cy="80984"/>
            </a:xfrm>
            <a:custGeom>
              <a:avLst/>
              <a:gdLst>
                <a:gd name="connsiteX0" fmla="*/ 69544 w 69508"/>
                <a:gd name="connsiteY0" fmla="*/ 34769 h 69508"/>
                <a:gd name="connsiteX1" fmla="*/ 34913 w 69508"/>
                <a:gd name="connsiteY1" fmla="*/ 69646 h 69508"/>
                <a:gd name="connsiteX2" fmla="*/ 36 w 69508"/>
                <a:gd name="connsiteY2" fmla="*/ 35015 h 69508"/>
                <a:gd name="connsiteX3" fmla="*/ 34667 w 69508"/>
                <a:gd name="connsiteY3" fmla="*/ 138 h 69508"/>
                <a:gd name="connsiteX4" fmla="*/ 34913 w 69508"/>
                <a:gd name="connsiteY4" fmla="*/ 138 h 69508"/>
                <a:gd name="connsiteX5" fmla="*/ 69544 w 69508"/>
                <a:gd name="connsiteY5" fmla="*/ 34769 h 69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508" h="69508">
                  <a:moveTo>
                    <a:pt x="69544" y="34769"/>
                  </a:moveTo>
                  <a:cubicBezTo>
                    <a:pt x="69618" y="53963"/>
                    <a:pt x="54107" y="69572"/>
                    <a:pt x="34913" y="69646"/>
                  </a:cubicBezTo>
                  <a:cubicBezTo>
                    <a:pt x="15718" y="69707"/>
                    <a:pt x="109" y="54209"/>
                    <a:pt x="36" y="35015"/>
                  </a:cubicBezTo>
                  <a:cubicBezTo>
                    <a:pt x="-26" y="15820"/>
                    <a:pt x="15472" y="211"/>
                    <a:pt x="34667" y="138"/>
                  </a:cubicBezTo>
                  <a:cubicBezTo>
                    <a:pt x="34753" y="138"/>
                    <a:pt x="34827" y="138"/>
                    <a:pt x="34913" y="138"/>
                  </a:cubicBezTo>
                  <a:cubicBezTo>
                    <a:pt x="54009" y="199"/>
                    <a:pt x="69482" y="15672"/>
                    <a:pt x="69544" y="34769"/>
                  </a:cubicBezTo>
                  <a:close/>
                </a:path>
              </a:pathLst>
            </a:custGeom>
            <a:grpFill/>
            <a:ln w="12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35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57" name="组合 56"/>
          <p:cNvGrpSpPr/>
          <p:nvPr/>
        </p:nvGrpSpPr>
        <p:grpSpPr>
          <a:xfrm>
            <a:off x="835123" y="4703038"/>
            <a:ext cx="699659" cy="693876"/>
            <a:chOff x="2767458" y="207029"/>
            <a:chExt cx="1662030" cy="1648294"/>
          </a:xfrm>
          <a:solidFill>
            <a:schemeClr val="bg1"/>
          </a:solidFill>
        </p:grpSpPr>
        <p:sp>
          <p:nvSpPr>
            <p:cNvPr id="63" name="iSḷiďe"/>
            <p:cNvSpPr/>
            <p:nvPr/>
          </p:nvSpPr>
          <p:spPr>
            <a:xfrm>
              <a:off x="2767744" y="207029"/>
              <a:ext cx="80697" cy="80697"/>
            </a:xfrm>
            <a:custGeom>
              <a:avLst/>
              <a:gdLst>
                <a:gd name="connsiteX0" fmla="*/ 69263 w 69262"/>
                <a:gd name="connsiteY0" fmla="*/ 34631 h 69262"/>
                <a:gd name="connsiteX1" fmla="*/ 34631 w 69262"/>
                <a:gd name="connsiteY1" fmla="*/ 69263 h 69262"/>
                <a:gd name="connsiteX2" fmla="*/ 0 w 69262"/>
                <a:gd name="connsiteY2" fmla="*/ 34631 h 69262"/>
                <a:gd name="connsiteX3" fmla="*/ 34631 w 69262"/>
                <a:gd name="connsiteY3" fmla="*/ 0 h 69262"/>
                <a:gd name="connsiteX4" fmla="*/ 69263 w 69262"/>
                <a:gd name="connsiteY4" fmla="*/ 34631 h 6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62" h="69262">
                  <a:moveTo>
                    <a:pt x="69263" y="34631"/>
                  </a:moveTo>
                  <a:cubicBezTo>
                    <a:pt x="69263" y="53758"/>
                    <a:pt x="53758" y="69263"/>
                    <a:pt x="34631" y="69263"/>
                  </a:cubicBezTo>
                  <a:cubicBezTo>
                    <a:pt x="15505" y="69263"/>
                    <a:pt x="0" y="53758"/>
                    <a:pt x="0" y="34631"/>
                  </a:cubicBezTo>
                  <a:cubicBezTo>
                    <a:pt x="0" y="15505"/>
                    <a:pt x="15505" y="0"/>
                    <a:pt x="34631" y="0"/>
                  </a:cubicBezTo>
                  <a:cubicBezTo>
                    <a:pt x="53758" y="0"/>
                    <a:pt x="69263" y="15505"/>
                    <a:pt x="69263" y="34631"/>
                  </a:cubicBezTo>
                  <a:close/>
                </a:path>
              </a:pathLst>
            </a:custGeom>
            <a:grpFill/>
            <a:ln w="12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35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64" name="îšḷïdê"/>
            <p:cNvSpPr/>
            <p:nvPr/>
          </p:nvSpPr>
          <p:spPr>
            <a:xfrm>
              <a:off x="3294712" y="207029"/>
              <a:ext cx="80697" cy="80697"/>
            </a:xfrm>
            <a:custGeom>
              <a:avLst/>
              <a:gdLst>
                <a:gd name="connsiteX0" fmla="*/ 69263 w 69262"/>
                <a:gd name="connsiteY0" fmla="*/ 34631 h 69262"/>
                <a:gd name="connsiteX1" fmla="*/ 34631 w 69262"/>
                <a:gd name="connsiteY1" fmla="*/ 69263 h 69262"/>
                <a:gd name="connsiteX2" fmla="*/ 0 w 69262"/>
                <a:gd name="connsiteY2" fmla="*/ 34631 h 69262"/>
                <a:gd name="connsiteX3" fmla="*/ 34631 w 69262"/>
                <a:gd name="connsiteY3" fmla="*/ 0 h 69262"/>
                <a:gd name="connsiteX4" fmla="*/ 69263 w 69262"/>
                <a:gd name="connsiteY4" fmla="*/ 34631 h 6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62" h="69262">
                  <a:moveTo>
                    <a:pt x="69263" y="34631"/>
                  </a:moveTo>
                  <a:cubicBezTo>
                    <a:pt x="69263" y="53758"/>
                    <a:pt x="53758" y="69263"/>
                    <a:pt x="34631" y="69263"/>
                  </a:cubicBezTo>
                  <a:cubicBezTo>
                    <a:pt x="15505" y="69263"/>
                    <a:pt x="0" y="53758"/>
                    <a:pt x="0" y="34631"/>
                  </a:cubicBezTo>
                  <a:cubicBezTo>
                    <a:pt x="0" y="15505"/>
                    <a:pt x="15505" y="0"/>
                    <a:pt x="34631" y="0"/>
                  </a:cubicBezTo>
                  <a:cubicBezTo>
                    <a:pt x="53758" y="0"/>
                    <a:pt x="69263" y="15505"/>
                    <a:pt x="69263" y="34631"/>
                  </a:cubicBezTo>
                  <a:close/>
                </a:path>
              </a:pathLst>
            </a:custGeom>
            <a:grpFill/>
            <a:ln w="12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35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65" name="íśḻïḓè"/>
            <p:cNvSpPr/>
            <p:nvPr/>
          </p:nvSpPr>
          <p:spPr>
            <a:xfrm>
              <a:off x="3821680" y="207029"/>
              <a:ext cx="80697" cy="80697"/>
            </a:xfrm>
            <a:custGeom>
              <a:avLst/>
              <a:gdLst>
                <a:gd name="connsiteX0" fmla="*/ 69262 w 69262"/>
                <a:gd name="connsiteY0" fmla="*/ 34631 h 69262"/>
                <a:gd name="connsiteX1" fmla="*/ 34631 w 69262"/>
                <a:gd name="connsiteY1" fmla="*/ 69263 h 69262"/>
                <a:gd name="connsiteX2" fmla="*/ 0 w 69262"/>
                <a:gd name="connsiteY2" fmla="*/ 34631 h 69262"/>
                <a:gd name="connsiteX3" fmla="*/ 34631 w 69262"/>
                <a:gd name="connsiteY3" fmla="*/ 0 h 69262"/>
                <a:gd name="connsiteX4" fmla="*/ 69262 w 69262"/>
                <a:gd name="connsiteY4" fmla="*/ 34631 h 6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62" h="69262">
                  <a:moveTo>
                    <a:pt x="69262" y="34631"/>
                  </a:moveTo>
                  <a:cubicBezTo>
                    <a:pt x="69262" y="53758"/>
                    <a:pt x="53758" y="69263"/>
                    <a:pt x="34631" y="69263"/>
                  </a:cubicBezTo>
                  <a:cubicBezTo>
                    <a:pt x="15505" y="69263"/>
                    <a:pt x="0" y="53758"/>
                    <a:pt x="0" y="34631"/>
                  </a:cubicBezTo>
                  <a:cubicBezTo>
                    <a:pt x="0" y="15505"/>
                    <a:pt x="15505" y="0"/>
                    <a:pt x="34631" y="0"/>
                  </a:cubicBezTo>
                  <a:cubicBezTo>
                    <a:pt x="53758" y="0"/>
                    <a:pt x="69262" y="15505"/>
                    <a:pt x="69262" y="34631"/>
                  </a:cubicBezTo>
                  <a:close/>
                </a:path>
              </a:pathLst>
            </a:custGeom>
            <a:grpFill/>
            <a:ln w="12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35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66" name="îṣḻiďe"/>
            <p:cNvSpPr/>
            <p:nvPr/>
          </p:nvSpPr>
          <p:spPr>
            <a:xfrm>
              <a:off x="4348791" y="207029"/>
              <a:ext cx="80697" cy="80697"/>
            </a:xfrm>
            <a:custGeom>
              <a:avLst/>
              <a:gdLst>
                <a:gd name="connsiteX0" fmla="*/ 69263 w 69262"/>
                <a:gd name="connsiteY0" fmla="*/ 34631 h 69262"/>
                <a:gd name="connsiteX1" fmla="*/ 34631 w 69262"/>
                <a:gd name="connsiteY1" fmla="*/ 69263 h 69262"/>
                <a:gd name="connsiteX2" fmla="*/ 0 w 69262"/>
                <a:gd name="connsiteY2" fmla="*/ 34631 h 69262"/>
                <a:gd name="connsiteX3" fmla="*/ 34631 w 69262"/>
                <a:gd name="connsiteY3" fmla="*/ 0 h 69262"/>
                <a:gd name="connsiteX4" fmla="*/ 69263 w 69262"/>
                <a:gd name="connsiteY4" fmla="*/ 34631 h 6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62" h="69262">
                  <a:moveTo>
                    <a:pt x="69263" y="34631"/>
                  </a:moveTo>
                  <a:cubicBezTo>
                    <a:pt x="69263" y="53758"/>
                    <a:pt x="53758" y="69263"/>
                    <a:pt x="34631" y="69263"/>
                  </a:cubicBezTo>
                  <a:cubicBezTo>
                    <a:pt x="15505" y="69263"/>
                    <a:pt x="0" y="53758"/>
                    <a:pt x="0" y="34631"/>
                  </a:cubicBezTo>
                  <a:cubicBezTo>
                    <a:pt x="0" y="15505"/>
                    <a:pt x="15505" y="0"/>
                    <a:pt x="34631" y="0"/>
                  </a:cubicBezTo>
                  <a:cubicBezTo>
                    <a:pt x="53758" y="0"/>
                    <a:pt x="69263" y="15505"/>
                    <a:pt x="69263" y="34631"/>
                  </a:cubicBezTo>
                  <a:close/>
                </a:path>
              </a:pathLst>
            </a:custGeom>
            <a:grpFill/>
            <a:ln w="12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35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67" name="işliḑè"/>
            <p:cNvSpPr/>
            <p:nvPr/>
          </p:nvSpPr>
          <p:spPr>
            <a:xfrm>
              <a:off x="2767744" y="729561"/>
              <a:ext cx="80697" cy="80697"/>
            </a:xfrm>
            <a:custGeom>
              <a:avLst/>
              <a:gdLst>
                <a:gd name="connsiteX0" fmla="*/ 69263 w 69262"/>
                <a:gd name="connsiteY0" fmla="*/ 34631 h 69262"/>
                <a:gd name="connsiteX1" fmla="*/ 34631 w 69262"/>
                <a:gd name="connsiteY1" fmla="*/ 69263 h 69262"/>
                <a:gd name="connsiteX2" fmla="*/ 0 w 69262"/>
                <a:gd name="connsiteY2" fmla="*/ 34631 h 69262"/>
                <a:gd name="connsiteX3" fmla="*/ 34631 w 69262"/>
                <a:gd name="connsiteY3" fmla="*/ 0 h 69262"/>
                <a:gd name="connsiteX4" fmla="*/ 69263 w 69262"/>
                <a:gd name="connsiteY4" fmla="*/ 34631 h 6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62" h="69262">
                  <a:moveTo>
                    <a:pt x="69263" y="34631"/>
                  </a:moveTo>
                  <a:cubicBezTo>
                    <a:pt x="69263" y="53758"/>
                    <a:pt x="53758" y="69263"/>
                    <a:pt x="34631" y="69263"/>
                  </a:cubicBezTo>
                  <a:cubicBezTo>
                    <a:pt x="15505" y="69263"/>
                    <a:pt x="0" y="53758"/>
                    <a:pt x="0" y="34631"/>
                  </a:cubicBezTo>
                  <a:cubicBezTo>
                    <a:pt x="0" y="15505"/>
                    <a:pt x="15505" y="0"/>
                    <a:pt x="34631" y="0"/>
                  </a:cubicBezTo>
                  <a:cubicBezTo>
                    <a:pt x="53758" y="0"/>
                    <a:pt x="69263" y="15505"/>
                    <a:pt x="69263" y="34631"/>
                  </a:cubicBezTo>
                  <a:close/>
                </a:path>
              </a:pathLst>
            </a:custGeom>
            <a:grpFill/>
            <a:ln w="12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35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68" name="ïṥ1îde"/>
            <p:cNvSpPr/>
            <p:nvPr/>
          </p:nvSpPr>
          <p:spPr>
            <a:xfrm>
              <a:off x="3294712" y="729561"/>
              <a:ext cx="80697" cy="80697"/>
            </a:xfrm>
            <a:custGeom>
              <a:avLst/>
              <a:gdLst>
                <a:gd name="connsiteX0" fmla="*/ 69263 w 69262"/>
                <a:gd name="connsiteY0" fmla="*/ 34631 h 69262"/>
                <a:gd name="connsiteX1" fmla="*/ 34631 w 69262"/>
                <a:gd name="connsiteY1" fmla="*/ 69263 h 69262"/>
                <a:gd name="connsiteX2" fmla="*/ 0 w 69262"/>
                <a:gd name="connsiteY2" fmla="*/ 34631 h 69262"/>
                <a:gd name="connsiteX3" fmla="*/ 34631 w 69262"/>
                <a:gd name="connsiteY3" fmla="*/ 0 h 69262"/>
                <a:gd name="connsiteX4" fmla="*/ 69263 w 69262"/>
                <a:gd name="connsiteY4" fmla="*/ 34631 h 6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62" h="69262">
                  <a:moveTo>
                    <a:pt x="69263" y="34631"/>
                  </a:moveTo>
                  <a:cubicBezTo>
                    <a:pt x="69263" y="53758"/>
                    <a:pt x="53758" y="69263"/>
                    <a:pt x="34631" y="69263"/>
                  </a:cubicBezTo>
                  <a:cubicBezTo>
                    <a:pt x="15505" y="69263"/>
                    <a:pt x="0" y="53758"/>
                    <a:pt x="0" y="34631"/>
                  </a:cubicBezTo>
                  <a:cubicBezTo>
                    <a:pt x="0" y="15505"/>
                    <a:pt x="15505" y="0"/>
                    <a:pt x="34631" y="0"/>
                  </a:cubicBezTo>
                  <a:cubicBezTo>
                    <a:pt x="53758" y="0"/>
                    <a:pt x="69263" y="15505"/>
                    <a:pt x="69263" y="34631"/>
                  </a:cubicBezTo>
                  <a:close/>
                </a:path>
              </a:pathLst>
            </a:custGeom>
            <a:grpFill/>
            <a:ln w="12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35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69" name="íṥlîḍè"/>
            <p:cNvSpPr/>
            <p:nvPr/>
          </p:nvSpPr>
          <p:spPr>
            <a:xfrm>
              <a:off x="3821680" y="729561"/>
              <a:ext cx="80697" cy="80697"/>
            </a:xfrm>
            <a:custGeom>
              <a:avLst/>
              <a:gdLst>
                <a:gd name="connsiteX0" fmla="*/ 69262 w 69262"/>
                <a:gd name="connsiteY0" fmla="*/ 34631 h 69262"/>
                <a:gd name="connsiteX1" fmla="*/ 34631 w 69262"/>
                <a:gd name="connsiteY1" fmla="*/ 69263 h 69262"/>
                <a:gd name="connsiteX2" fmla="*/ 0 w 69262"/>
                <a:gd name="connsiteY2" fmla="*/ 34631 h 69262"/>
                <a:gd name="connsiteX3" fmla="*/ 34631 w 69262"/>
                <a:gd name="connsiteY3" fmla="*/ 0 h 69262"/>
                <a:gd name="connsiteX4" fmla="*/ 69262 w 69262"/>
                <a:gd name="connsiteY4" fmla="*/ 34631 h 6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62" h="69262">
                  <a:moveTo>
                    <a:pt x="69262" y="34631"/>
                  </a:moveTo>
                  <a:cubicBezTo>
                    <a:pt x="69262" y="53758"/>
                    <a:pt x="53758" y="69263"/>
                    <a:pt x="34631" y="69263"/>
                  </a:cubicBezTo>
                  <a:cubicBezTo>
                    <a:pt x="15505" y="69263"/>
                    <a:pt x="0" y="53758"/>
                    <a:pt x="0" y="34631"/>
                  </a:cubicBezTo>
                  <a:cubicBezTo>
                    <a:pt x="0" y="15505"/>
                    <a:pt x="15505" y="0"/>
                    <a:pt x="34631" y="0"/>
                  </a:cubicBezTo>
                  <a:cubicBezTo>
                    <a:pt x="53758" y="0"/>
                    <a:pt x="69262" y="15505"/>
                    <a:pt x="69262" y="34631"/>
                  </a:cubicBezTo>
                  <a:close/>
                </a:path>
              </a:pathLst>
            </a:custGeom>
            <a:grpFill/>
            <a:ln w="12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35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70" name="iŝļïḑè"/>
            <p:cNvSpPr/>
            <p:nvPr/>
          </p:nvSpPr>
          <p:spPr>
            <a:xfrm>
              <a:off x="4348791" y="729561"/>
              <a:ext cx="80697" cy="80697"/>
            </a:xfrm>
            <a:custGeom>
              <a:avLst/>
              <a:gdLst>
                <a:gd name="connsiteX0" fmla="*/ 69263 w 69262"/>
                <a:gd name="connsiteY0" fmla="*/ 34631 h 69262"/>
                <a:gd name="connsiteX1" fmla="*/ 34631 w 69262"/>
                <a:gd name="connsiteY1" fmla="*/ 69263 h 69262"/>
                <a:gd name="connsiteX2" fmla="*/ 0 w 69262"/>
                <a:gd name="connsiteY2" fmla="*/ 34631 h 69262"/>
                <a:gd name="connsiteX3" fmla="*/ 34631 w 69262"/>
                <a:gd name="connsiteY3" fmla="*/ 0 h 69262"/>
                <a:gd name="connsiteX4" fmla="*/ 69263 w 69262"/>
                <a:gd name="connsiteY4" fmla="*/ 34631 h 6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62" h="69262">
                  <a:moveTo>
                    <a:pt x="69263" y="34631"/>
                  </a:moveTo>
                  <a:cubicBezTo>
                    <a:pt x="69263" y="53758"/>
                    <a:pt x="53758" y="69263"/>
                    <a:pt x="34631" y="69263"/>
                  </a:cubicBezTo>
                  <a:cubicBezTo>
                    <a:pt x="15505" y="69263"/>
                    <a:pt x="0" y="53758"/>
                    <a:pt x="0" y="34631"/>
                  </a:cubicBezTo>
                  <a:cubicBezTo>
                    <a:pt x="0" y="15505"/>
                    <a:pt x="15505" y="0"/>
                    <a:pt x="34631" y="0"/>
                  </a:cubicBezTo>
                  <a:cubicBezTo>
                    <a:pt x="53758" y="0"/>
                    <a:pt x="69263" y="15505"/>
                    <a:pt x="69263" y="34631"/>
                  </a:cubicBezTo>
                  <a:close/>
                </a:path>
              </a:pathLst>
            </a:custGeom>
            <a:grpFill/>
            <a:ln w="12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35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71" name="îśḷïdé"/>
            <p:cNvSpPr/>
            <p:nvPr/>
          </p:nvSpPr>
          <p:spPr>
            <a:xfrm>
              <a:off x="2767459" y="1251520"/>
              <a:ext cx="80985" cy="80983"/>
            </a:xfrm>
            <a:custGeom>
              <a:avLst/>
              <a:gdLst>
                <a:gd name="connsiteX0" fmla="*/ 69543 w 69509"/>
                <a:gd name="connsiteY0" fmla="*/ 35137 h 69507"/>
                <a:gd name="connsiteX1" fmla="*/ 34545 w 69509"/>
                <a:gd name="connsiteY1" fmla="*/ 69645 h 69507"/>
                <a:gd name="connsiteX2" fmla="*/ 36 w 69509"/>
                <a:gd name="connsiteY2" fmla="*/ 34646 h 69507"/>
                <a:gd name="connsiteX3" fmla="*/ 34912 w 69509"/>
                <a:gd name="connsiteY3" fmla="*/ 138 h 69507"/>
                <a:gd name="connsiteX4" fmla="*/ 69545 w 69509"/>
                <a:gd name="connsiteY4" fmla="*/ 35013 h 69507"/>
                <a:gd name="connsiteX5" fmla="*/ 69543 w 69509"/>
                <a:gd name="connsiteY5" fmla="*/ 35137 h 69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509" h="69507">
                  <a:moveTo>
                    <a:pt x="69543" y="35137"/>
                  </a:moveTo>
                  <a:cubicBezTo>
                    <a:pt x="69407" y="54331"/>
                    <a:pt x="53738" y="69781"/>
                    <a:pt x="34545" y="69645"/>
                  </a:cubicBezTo>
                  <a:cubicBezTo>
                    <a:pt x="15350" y="69510"/>
                    <a:pt x="-99" y="53840"/>
                    <a:pt x="36" y="34646"/>
                  </a:cubicBezTo>
                  <a:cubicBezTo>
                    <a:pt x="173" y="15501"/>
                    <a:pt x="15767" y="70"/>
                    <a:pt x="34912" y="138"/>
                  </a:cubicBezTo>
                  <a:cubicBezTo>
                    <a:pt x="54107" y="205"/>
                    <a:pt x="69611" y="15820"/>
                    <a:pt x="69545" y="35013"/>
                  </a:cubicBezTo>
                  <a:cubicBezTo>
                    <a:pt x="69543" y="35055"/>
                    <a:pt x="69543" y="35096"/>
                    <a:pt x="69543" y="35137"/>
                  </a:cubicBezTo>
                  <a:close/>
                </a:path>
              </a:pathLst>
            </a:custGeom>
            <a:grpFill/>
            <a:ln w="12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35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72" name="îš1ídê"/>
            <p:cNvSpPr/>
            <p:nvPr/>
          </p:nvSpPr>
          <p:spPr>
            <a:xfrm>
              <a:off x="3294427" y="1251520"/>
              <a:ext cx="80985" cy="80983"/>
            </a:xfrm>
            <a:custGeom>
              <a:avLst/>
              <a:gdLst>
                <a:gd name="connsiteX0" fmla="*/ 69543 w 69509"/>
                <a:gd name="connsiteY0" fmla="*/ 35137 h 69507"/>
                <a:gd name="connsiteX1" fmla="*/ 34545 w 69509"/>
                <a:gd name="connsiteY1" fmla="*/ 69645 h 69507"/>
                <a:gd name="connsiteX2" fmla="*/ 36 w 69509"/>
                <a:gd name="connsiteY2" fmla="*/ 34646 h 69507"/>
                <a:gd name="connsiteX3" fmla="*/ 34912 w 69509"/>
                <a:gd name="connsiteY3" fmla="*/ 138 h 69507"/>
                <a:gd name="connsiteX4" fmla="*/ 69545 w 69509"/>
                <a:gd name="connsiteY4" fmla="*/ 35013 h 69507"/>
                <a:gd name="connsiteX5" fmla="*/ 69543 w 69509"/>
                <a:gd name="connsiteY5" fmla="*/ 35137 h 69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509" h="69507">
                  <a:moveTo>
                    <a:pt x="69543" y="35137"/>
                  </a:moveTo>
                  <a:cubicBezTo>
                    <a:pt x="69407" y="54331"/>
                    <a:pt x="53738" y="69781"/>
                    <a:pt x="34545" y="69645"/>
                  </a:cubicBezTo>
                  <a:cubicBezTo>
                    <a:pt x="15350" y="69510"/>
                    <a:pt x="-99" y="53840"/>
                    <a:pt x="36" y="34646"/>
                  </a:cubicBezTo>
                  <a:cubicBezTo>
                    <a:pt x="173" y="15501"/>
                    <a:pt x="15767" y="70"/>
                    <a:pt x="34912" y="138"/>
                  </a:cubicBezTo>
                  <a:cubicBezTo>
                    <a:pt x="54107" y="205"/>
                    <a:pt x="69611" y="15820"/>
                    <a:pt x="69545" y="35013"/>
                  </a:cubicBezTo>
                  <a:cubicBezTo>
                    <a:pt x="69543" y="35055"/>
                    <a:pt x="69543" y="35096"/>
                    <a:pt x="69543" y="35137"/>
                  </a:cubicBezTo>
                  <a:close/>
                </a:path>
              </a:pathLst>
            </a:custGeom>
            <a:grpFill/>
            <a:ln w="12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35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73" name="ïṩlíďé"/>
            <p:cNvSpPr/>
            <p:nvPr/>
          </p:nvSpPr>
          <p:spPr>
            <a:xfrm>
              <a:off x="3821538" y="1251521"/>
              <a:ext cx="80984" cy="80983"/>
            </a:xfrm>
            <a:custGeom>
              <a:avLst/>
              <a:gdLst>
                <a:gd name="connsiteX0" fmla="*/ 69543 w 69508"/>
                <a:gd name="connsiteY0" fmla="*/ 35137 h 69507"/>
                <a:gd name="connsiteX1" fmla="*/ 34545 w 69508"/>
                <a:gd name="connsiteY1" fmla="*/ 69644 h 69507"/>
                <a:gd name="connsiteX2" fmla="*/ 36 w 69508"/>
                <a:gd name="connsiteY2" fmla="*/ 34646 h 69507"/>
                <a:gd name="connsiteX3" fmla="*/ 34789 w 69508"/>
                <a:gd name="connsiteY3" fmla="*/ 138 h 69507"/>
                <a:gd name="connsiteX4" fmla="*/ 69545 w 69508"/>
                <a:gd name="connsiteY4" fmla="*/ 34890 h 69507"/>
                <a:gd name="connsiteX5" fmla="*/ 69543 w 69508"/>
                <a:gd name="connsiteY5" fmla="*/ 35137 h 69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508" h="69507">
                  <a:moveTo>
                    <a:pt x="69543" y="35137"/>
                  </a:moveTo>
                  <a:cubicBezTo>
                    <a:pt x="69408" y="54331"/>
                    <a:pt x="53738" y="69781"/>
                    <a:pt x="34545" y="69644"/>
                  </a:cubicBezTo>
                  <a:cubicBezTo>
                    <a:pt x="15350" y="69509"/>
                    <a:pt x="-99" y="53839"/>
                    <a:pt x="36" y="34646"/>
                  </a:cubicBezTo>
                  <a:cubicBezTo>
                    <a:pt x="171" y="15548"/>
                    <a:pt x="15692" y="138"/>
                    <a:pt x="34789" y="138"/>
                  </a:cubicBezTo>
                  <a:cubicBezTo>
                    <a:pt x="53984" y="138"/>
                    <a:pt x="69543" y="15697"/>
                    <a:pt x="69545" y="34890"/>
                  </a:cubicBezTo>
                  <a:cubicBezTo>
                    <a:pt x="69545" y="34973"/>
                    <a:pt x="69543" y="35055"/>
                    <a:pt x="69543" y="35137"/>
                  </a:cubicBezTo>
                  <a:close/>
                </a:path>
              </a:pathLst>
            </a:custGeom>
            <a:grpFill/>
            <a:ln w="12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35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74" name="îṣ1ïḋe"/>
            <p:cNvSpPr/>
            <p:nvPr/>
          </p:nvSpPr>
          <p:spPr>
            <a:xfrm>
              <a:off x="4348503" y="1251520"/>
              <a:ext cx="80985" cy="80983"/>
            </a:xfrm>
            <a:custGeom>
              <a:avLst/>
              <a:gdLst>
                <a:gd name="connsiteX0" fmla="*/ 69544 w 69509"/>
                <a:gd name="connsiteY0" fmla="*/ 35137 h 69507"/>
                <a:gd name="connsiteX1" fmla="*/ 34545 w 69509"/>
                <a:gd name="connsiteY1" fmla="*/ 69645 h 69507"/>
                <a:gd name="connsiteX2" fmla="*/ 36 w 69509"/>
                <a:gd name="connsiteY2" fmla="*/ 34646 h 69507"/>
                <a:gd name="connsiteX3" fmla="*/ 34913 w 69509"/>
                <a:gd name="connsiteY3" fmla="*/ 138 h 69507"/>
                <a:gd name="connsiteX4" fmla="*/ 69544 w 69509"/>
                <a:gd name="connsiteY4" fmla="*/ 35013 h 69507"/>
                <a:gd name="connsiteX5" fmla="*/ 69544 w 69509"/>
                <a:gd name="connsiteY5" fmla="*/ 35137 h 69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509" h="69507">
                  <a:moveTo>
                    <a:pt x="69544" y="35137"/>
                  </a:moveTo>
                  <a:cubicBezTo>
                    <a:pt x="69410" y="54331"/>
                    <a:pt x="53739" y="69781"/>
                    <a:pt x="34545" y="69645"/>
                  </a:cubicBezTo>
                  <a:cubicBezTo>
                    <a:pt x="15350" y="69510"/>
                    <a:pt x="-99" y="53840"/>
                    <a:pt x="36" y="34646"/>
                  </a:cubicBezTo>
                  <a:cubicBezTo>
                    <a:pt x="172" y="15501"/>
                    <a:pt x="15768" y="70"/>
                    <a:pt x="34913" y="138"/>
                  </a:cubicBezTo>
                  <a:cubicBezTo>
                    <a:pt x="54108" y="205"/>
                    <a:pt x="69618" y="15820"/>
                    <a:pt x="69544" y="35013"/>
                  </a:cubicBezTo>
                  <a:cubicBezTo>
                    <a:pt x="69544" y="35055"/>
                    <a:pt x="69544" y="35096"/>
                    <a:pt x="69544" y="35137"/>
                  </a:cubicBezTo>
                  <a:close/>
                </a:path>
              </a:pathLst>
            </a:custGeom>
            <a:grpFill/>
            <a:ln w="12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35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75" name="iş1íḋe"/>
            <p:cNvSpPr/>
            <p:nvPr/>
          </p:nvSpPr>
          <p:spPr>
            <a:xfrm>
              <a:off x="2767458" y="1774339"/>
              <a:ext cx="80984" cy="80984"/>
            </a:xfrm>
            <a:custGeom>
              <a:avLst/>
              <a:gdLst>
                <a:gd name="connsiteX0" fmla="*/ 69544 w 69508"/>
                <a:gd name="connsiteY0" fmla="*/ 34769 h 69508"/>
                <a:gd name="connsiteX1" fmla="*/ 34913 w 69508"/>
                <a:gd name="connsiteY1" fmla="*/ 69646 h 69508"/>
                <a:gd name="connsiteX2" fmla="*/ 36 w 69508"/>
                <a:gd name="connsiteY2" fmla="*/ 35015 h 69508"/>
                <a:gd name="connsiteX3" fmla="*/ 34667 w 69508"/>
                <a:gd name="connsiteY3" fmla="*/ 138 h 69508"/>
                <a:gd name="connsiteX4" fmla="*/ 34913 w 69508"/>
                <a:gd name="connsiteY4" fmla="*/ 138 h 69508"/>
                <a:gd name="connsiteX5" fmla="*/ 69544 w 69508"/>
                <a:gd name="connsiteY5" fmla="*/ 34769 h 69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508" h="69508">
                  <a:moveTo>
                    <a:pt x="69544" y="34769"/>
                  </a:moveTo>
                  <a:cubicBezTo>
                    <a:pt x="69611" y="53963"/>
                    <a:pt x="54107" y="69572"/>
                    <a:pt x="34913" y="69646"/>
                  </a:cubicBezTo>
                  <a:cubicBezTo>
                    <a:pt x="15718" y="69707"/>
                    <a:pt x="103" y="54209"/>
                    <a:pt x="36" y="35015"/>
                  </a:cubicBezTo>
                  <a:cubicBezTo>
                    <a:pt x="-32" y="15820"/>
                    <a:pt x="15474" y="211"/>
                    <a:pt x="34667" y="138"/>
                  </a:cubicBezTo>
                  <a:cubicBezTo>
                    <a:pt x="34749" y="138"/>
                    <a:pt x="34830" y="138"/>
                    <a:pt x="34913" y="138"/>
                  </a:cubicBezTo>
                  <a:cubicBezTo>
                    <a:pt x="54011" y="199"/>
                    <a:pt x="69476" y="15672"/>
                    <a:pt x="69544" y="34769"/>
                  </a:cubicBezTo>
                  <a:close/>
                </a:path>
              </a:pathLst>
            </a:custGeom>
            <a:grpFill/>
            <a:ln w="12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35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76" name="î$ľïḑè"/>
            <p:cNvSpPr/>
            <p:nvPr/>
          </p:nvSpPr>
          <p:spPr>
            <a:xfrm>
              <a:off x="3294426" y="1774339"/>
              <a:ext cx="80984" cy="80984"/>
            </a:xfrm>
            <a:custGeom>
              <a:avLst/>
              <a:gdLst>
                <a:gd name="connsiteX0" fmla="*/ 69544 w 69508"/>
                <a:gd name="connsiteY0" fmla="*/ 34769 h 69508"/>
                <a:gd name="connsiteX1" fmla="*/ 34913 w 69508"/>
                <a:gd name="connsiteY1" fmla="*/ 69646 h 69508"/>
                <a:gd name="connsiteX2" fmla="*/ 36 w 69508"/>
                <a:gd name="connsiteY2" fmla="*/ 35015 h 69508"/>
                <a:gd name="connsiteX3" fmla="*/ 34667 w 69508"/>
                <a:gd name="connsiteY3" fmla="*/ 138 h 69508"/>
                <a:gd name="connsiteX4" fmla="*/ 34913 w 69508"/>
                <a:gd name="connsiteY4" fmla="*/ 138 h 69508"/>
                <a:gd name="connsiteX5" fmla="*/ 69544 w 69508"/>
                <a:gd name="connsiteY5" fmla="*/ 34769 h 69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508" h="69508">
                  <a:moveTo>
                    <a:pt x="69544" y="34769"/>
                  </a:moveTo>
                  <a:cubicBezTo>
                    <a:pt x="69611" y="53963"/>
                    <a:pt x="54107" y="69572"/>
                    <a:pt x="34913" y="69646"/>
                  </a:cubicBezTo>
                  <a:cubicBezTo>
                    <a:pt x="15718" y="69707"/>
                    <a:pt x="105" y="54209"/>
                    <a:pt x="36" y="35015"/>
                  </a:cubicBezTo>
                  <a:cubicBezTo>
                    <a:pt x="-32" y="15820"/>
                    <a:pt x="15474" y="211"/>
                    <a:pt x="34667" y="138"/>
                  </a:cubicBezTo>
                  <a:cubicBezTo>
                    <a:pt x="34749" y="138"/>
                    <a:pt x="34830" y="138"/>
                    <a:pt x="34913" y="138"/>
                  </a:cubicBezTo>
                  <a:cubicBezTo>
                    <a:pt x="54011" y="199"/>
                    <a:pt x="69476" y="15672"/>
                    <a:pt x="69544" y="34769"/>
                  </a:cubicBezTo>
                  <a:close/>
                </a:path>
              </a:pathLst>
            </a:custGeom>
            <a:grpFill/>
            <a:ln w="12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35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77" name="îSľíďe"/>
            <p:cNvSpPr/>
            <p:nvPr/>
          </p:nvSpPr>
          <p:spPr>
            <a:xfrm>
              <a:off x="3821537" y="1774339"/>
              <a:ext cx="80984" cy="80984"/>
            </a:xfrm>
            <a:custGeom>
              <a:avLst/>
              <a:gdLst>
                <a:gd name="connsiteX0" fmla="*/ 69544 w 69508"/>
                <a:gd name="connsiteY0" fmla="*/ 34769 h 69508"/>
                <a:gd name="connsiteX1" fmla="*/ 34913 w 69508"/>
                <a:gd name="connsiteY1" fmla="*/ 69646 h 69508"/>
                <a:gd name="connsiteX2" fmla="*/ 36 w 69508"/>
                <a:gd name="connsiteY2" fmla="*/ 35015 h 69508"/>
                <a:gd name="connsiteX3" fmla="*/ 34667 w 69508"/>
                <a:gd name="connsiteY3" fmla="*/ 138 h 69508"/>
                <a:gd name="connsiteX4" fmla="*/ 34790 w 69508"/>
                <a:gd name="connsiteY4" fmla="*/ 138 h 69508"/>
                <a:gd name="connsiteX5" fmla="*/ 69544 w 69508"/>
                <a:gd name="connsiteY5" fmla="*/ 34769 h 69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508" h="69508">
                  <a:moveTo>
                    <a:pt x="69544" y="34769"/>
                  </a:moveTo>
                  <a:cubicBezTo>
                    <a:pt x="69611" y="53963"/>
                    <a:pt x="54107" y="69572"/>
                    <a:pt x="34913" y="69646"/>
                  </a:cubicBezTo>
                  <a:cubicBezTo>
                    <a:pt x="15719" y="69719"/>
                    <a:pt x="105" y="54209"/>
                    <a:pt x="36" y="35015"/>
                  </a:cubicBezTo>
                  <a:cubicBezTo>
                    <a:pt x="-32" y="15820"/>
                    <a:pt x="15474" y="211"/>
                    <a:pt x="34667" y="138"/>
                  </a:cubicBezTo>
                  <a:cubicBezTo>
                    <a:pt x="34708" y="138"/>
                    <a:pt x="34749" y="138"/>
                    <a:pt x="34790" y="138"/>
                  </a:cubicBezTo>
                  <a:cubicBezTo>
                    <a:pt x="53937" y="138"/>
                    <a:pt x="69476" y="15623"/>
                    <a:pt x="69544" y="34769"/>
                  </a:cubicBezTo>
                  <a:close/>
                </a:path>
              </a:pathLst>
            </a:custGeom>
            <a:grpFill/>
            <a:ln w="12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35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78" name="iSľiḓê"/>
            <p:cNvSpPr/>
            <p:nvPr/>
          </p:nvSpPr>
          <p:spPr>
            <a:xfrm>
              <a:off x="4348504" y="1774339"/>
              <a:ext cx="80984" cy="80984"/>
            </a:xfrm>
            <a:custGeom>
              <a:avLst/>
              <a:gdLst>
                <a:gd name="connsiteX0" fmla="*/ 69544 w 69508"/>
                <a:gd name="connsiteY0" fmla="*/ 34769 h 69508"/>
                <a:gd name="connsiteX1" fmla="*/ 34913 w 69508"/>
                <a:gd name="connsiteY1" fmla="*/ 69646 h 69508"/>
                <a:gd name="connsiteX2" fmla="*/ 36 w 69508"/>
                <a:gd name="connsiteY2" fmla="*/ 35015 h 69508"/>
                <a:gd name="connsiteX3" fmla="*/ 34667 w 69508"/>
                <a:gd name="connsiteY3" fmla="*/ 138 h 69508"/>
                <a:gd name="connsiteX4" fmla="*/ 34913 w 69508"/>
                <a:gd name="connsiteY4" fmla="*/ 138 h 69508"/>
                <a:gd name="connsiteX5" fmla="*/ 69544 w 69508"/>
                <a:gd name="connsiteY5" fmla="*/ 34769 h 69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508" h="69508">
                  <a:moveTo>
                    <a:pt x="69544" y="34769"/>
                  </a:moveTo>
                  <a:cubicBezTo>
                    <a:pt x="69618" y="53963"/>
                    <a:pt x="54107" y="69572"/>
                    <a:pt x="34913" y="69646"/>
                  </a:cubicBezTo>
                  <a:cubicBezTo>
                    <a:pt x="15718" y="69707"/>
                    <a:pt x="109" y="54209"/>
                    <a:pt x="36" y="35015"/>
                  </a:cubicBezTo>
                  <a:cubicBezTo>
                    <a:pt x="-26" y="15820"/>
                    <a:pt x="15472" y="211"/>
                    <a:pt x="34667" y="138"/>
                  </a:cubicBezTo>
                  <a:cubicBezTo>
                    <a:pt x="34753" y="138"/>
                    <a:pt x="34827" y="138"/>
                    <a:pt x="34913" y="138"/>
                  </a:cubicBezTo>
                  <a:cubicBezTo>
                    <a:pt x="54009" y="199"/>
                    <a:pt x="69482" y="15672"/>
                    <a:pt x="69544" y="34769"/>
                  </a:cubicBezTo>
                  <a:close/>
                </a:path>
              </a:pathLst>
            </a:custGeom>
            <a:grpFill/>
            <a:ln w="12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35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997935" y="1280294"/>
            <a:ext cx="4561367" cy="645160"/>
            <a:chOff x="1330580" y="1608203"/>
            <a:chExt cx="6081822" cy="860213"/>
          </a:xfrm>
        </p:grpSpPr>
        <p:sp>
          <p:nvSpPr>
            <p:cNvPr id="25" name="文本框 24"/>
            <p:cNvSpPr txBox="1"/>
            <p:nvPr/>
          </p:nvSpPr>
          <p:spPr>
            <a:xfrm>
              <a:off x="3385492" y="1733058"/>
              <a:ext cx="1971998" cy="6756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350" b="1" dirty="0">
                  <a:solidFill>
                    <a:schemeClr val="bg1"/>
                  </a:solidFill>
                  <a:cs typeface="+mn-ea"/>
                  <a:sym typeface="+mn-lt"/>
                </a:rPr>
                <a:t>WORK</a:t>
              </a:r>
              <a:endParaRPr lang="en-US" altLang="zh-CN" sz="1350" b="1" dirty="0">
                <a:solidFill>
                  <a:schemeClr val="bg1"/>
                </a:solidFill>
                <a:cs typeface="+mn-ea"/>
                <a:sym typeface="+mn-lt"/>
              </a:endParaRPr>
            </a:p>
            <a:p>
              <a:r>
                <a:rPr lang="en-US" altLang="zh-CN" sz="1350" b="1" dirty="0">
                  <a:solidFill>
                    <a:schemeClr val="bg1"/>
                  </a:solidFill>
                  <a:cs typeface="+mn-ea"/>
                  <a:sym typeface="+mn-lt"/>
                </a:rPr>
                <a:t>SUNMMARY</a:t>
              </a:r>
              <a:endParaRPr lang="zh-CN" altLang="en-US" sz="135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1330580" y="1608203"/>
              <a:ext cx="2203602" cy="8602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CN" altLang="en-US" sz="36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5" name="矩形: 圆角 4"/>
            <p:cNvSpPr/>
            <p:nvPr/>
          </p:nvSpPr>
          <p:spPr>
            <a:xfrm>
              <a:off x="4880226" y="1911372"/>
              <a:ext cx="2532176" cy="233344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accent2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cs typeface="+mn-ea"/>
                <a:sym typeface="+mn-lt"/>
              </a:endParaRPr>
            </a:p>
          </p:txBody>
        </p:sp>
      </p:grpSp>
      <p:sp>
        <p:nvSpPr>
          <p:cNvPr id="12" name="椭圆 11"/>
          <p:cNvSpPr/>
          <p:nvPr/>
        </p:nvSpPr>
        <p:spPr>
          <a:xfrm>
            <a:off x="978749" y="1993886"/>
            <a:ext cx="938214" cy="938214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汉仪大宋简" panose="02010609000101010101" pitchFamily="49" charset="-122"/>
              <a:ea typeface="汉仪大宋简" panose="02010609000101010101" pitchFamily="49" charset="-122"/>
              <a:cs typeface="+mn-ea"/>
              <a:sym typeface="+mn-lt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06437" y="1950852"/>
            <a:ext cx="791474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dirty="0">
                <a:solidFill>
                  <a:schemeClr val="bg1"/>
                </a:solidFill>
                <a:latin typeface="汉仪大宋简" panose="02010609000101010101" pitchFamily="49" charset="-122"/>
                <a:ea typeface="汉仪大宋简" panose="02010609000101010101" pitchFamily="49" charset="-122"/>
                <a:cs typeface="+mn-ea"/>
                <a:sym typeface="+mn-lt"/>
              </a:rPr>
              <a:t>工</a:t>
            </a:r>
            <a:endParaRPr lang="zh-CN" altLang="en-US" sz="6000" dirty="0">
              <a:solidFill>
                <a:schemeClr val="bg1"/>
              </a:solidFill>
              <a:latin typeface="汉仪大宋简" panose="02010609000101010101" pitchFamily="49" charset="-122"/>
              <a:ea typeface="汉仪大宋简" panose="02010609000101010101" pitchFamily="49" charset="-122"/>
              <a:cs typeface="+mn-ea"/>
              <a:sym typeface="+mn-lt"/>
            </a:endParaRPr>
          </a:p>
        </p:txBody>
      </p:sp>
      <p:sp>
        <p:nvSpPr>
          <p:cNvPr id="35" name="椭圆 34"/>
          <p:cNvSpPr/>
          <p:nvPr/>
        </p:nvSpPr>
        <p:spPr>
          <a:xfrm>
            <a:off x="1916963" y="1993886"/>
            <a:ext cx="938214" cy="938214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汉仪大宋简" panose="02010609000101010101" pitchFamily="49" charset="-122"/>
              <a:ea typeface="汉仪大宋简" panose="02010609000101010101" pitchFamily="49" charset="-122"/>
              <a:cs typeface="+mn-ea"/>
              <a:sym typeface="+mn-lt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1944651" y="1950852"/>
            <a:ext cx="791474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dirty="0">
                <a:solidFill>
                  <a:schemeClr val="bg1"/>
                </a:solidFill>
                <a:latin typeface="汉仪大宋简" panose="02010609000101010101" pitchFamily="49" charset="-122"/>
                <a:ea typeface="汉仪大宋简" panose="02010609000101010101" pitchFamily="49" charset="-122"/>
                <a:cs typeface="+mn-ea"/>
                <a:sym typeface="+mn-lt"/>
              </a:rPr>
              <a:t>作</a:t>
            </a:r>
            <a:endParaRPr lang="zh-CN" altLang="en-US" sz="6000" dirty="0">
              <a:solidFill>
                <a:schemeClr val="bg1"/>
              </a:solidFill>
              <a:latin typeface="汉仪大宋简" panose="02010609000101010101" pitchFamily="49" charset="-122"/>
              <a:ea typeface="汉仪大宋简" panose="02010609000101010101" pitchFamily="49" charset="-122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0"/>
    </mc:Choice>
    <mc:Fallback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333500" y="314325"/>
            <a:ext cx="7506653" cy="55245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algn="l">
              <a:buClrTx/>
              <a:buSzTx/>
              <a:buFontTx/>
              <a:buNone/>
            </a:pPr>
            <a:r>
              <a:rPr lang="en-US" sz="2080" b="1" dirty="0">
                <a:solidFill>
                  <a:srgbClr val="FF75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ResNet</a:t>
            </a:r>
            <a:r>
              <a:rPr lang="zh-CN" altLang="en-US" sz="2080" b="1" dirty="0">
                <a:solidFill>
                  <a:srgbClr val="FF75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网络</a:t>
            </a:r>
            <a:endParaRPr lang="zh-CN" altLang="en-US" sz="2080" b="1" dirty="0">
              <a:solidFill>
                <a:srgbClr val="FF7500"/>
              </a:solidFill>
              <a:latin typeface="Noto Sans SC" pitchFamily="34" charset="0"/>
              <a:ea typeface="Noto Sans SC" pitchFamily="34" charset="-122"/>
              <a:cs typeface="Noto Sans SC" pitchFamily="34" charset="-120"/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223770" y="1047115"/>
            <a:ext cx="4695825" cy="267716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1579880" y="3797935"/>
            <a:ext cx="6419215" cy="11899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342900" indent="-342900">
              <a:buAutoNum type="arabicPeriod"/>
            </a:pPr>
            <a:r>
              <a:rPr lang="zh-CN" altLang="en-US"/>
              <a:t>使用残差模块，保留了原始特征，避免了梯度消失和梯度爆炸，有效防止了深层网络中出现的网络退化现象。</a:t>
            </a:r>
            <a:endParaRPr lang="zh-CN" altLang="en-US"/>
          </a:p>
          <a:p>
            <a:pPr marL="342900" indent="-342900">
              <a:buAutoNum type="arabicPeriod"/>
            </a:pPr>
            <a:r>
              <a:rPr lang="zh-CN" altLang="en-US"/>
              <a:t>Batch Normalization对图像进行标准化处理</a:t>
            </a:r>
            <a:endParaRPr lang="zh-CN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333500" y="314325"/>
            <a:ext cx="7506653" cy="55245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algn="l">
              <a:buClrTx/>
              <a:buSzTx/>
              <a:buFontTx/>
              <a:buNone/>
            </a:pPr>
            <a:r>
              <a:rPr lang="zh-CN" altLang="en-US" sz="2080" b="1" dirty="0">
                <a:solidFill>
                  <a:srgbClr val="FF75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残差块的两种结构</a:t>
            </a:r>
            <a:endParaRPr lang="zh-CN" altLang="en-US" sz="2080" b="1" dirty="0">
              <a:solidFill>
                <a:srgbClr val="FF7500"/>
              </a:solidFill>
              <a:latin typeface="Noto Sans SC" pitchFamily="34" charset="0"/>
              <a:ea typeface="Noto Sans SC" pitchFamily="34" charset="-122"/>
              <a:cs typeface="Noto Sans SC" pitchFamily="34" charset="-120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861185" y="1492250"/>
            <a:ext cx="5784850" cy="24892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333500" y="314325"/>
            <a:ext cx="7506653" cy="55245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algn="l">
              <a:buClrTx/>
              <a:buSzTx/>
              <a:buFontTx/>
              <a:buNone/>
            </a:pPr>
            <a:r>
              <a:rPr lang="en-US" altLang="zh-CN" sz="2080" b="1" dirty="0">
                <a:solidFill>
                  <a:srgbClr val="FF75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GAN</a:t>
            </a:r>
            <a:r>
              <a:rPr lang="zh-CN" altLang="en-US" sz="2080" b="1" dirty="0">
                <a:solidFill>
                  <a:srgbClr val="FF75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网络</a:t>
            </a:r>
            <a:endParaRPr lang="zh-CN" altLang="en-US" sz="2080" b="1" dirty="0">
              <a:solidFill>
                <a:srgbClr val="FF7500"/>
              </a:solidFill>
              <a:latin typeface="Noto Sans SC" pitchFamily="34" charset="0"/>
              <a:ea typeface="Noto Sans SC" pitchFamily="34" charset="-122"/>
              <a:cs typeface="Noto Sans SC" pitchFamily="34" charset="-120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415415" y="1107440"/>
            <a:ext cx="6781165" cy="238506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139190" y="3818255"/>
            <a:ext cx="7432675" cy="52451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333500" y="314325"/>
            <a:ext cx="7506653" cy="55245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algn="l">
              <a:buClrTx/>
              <a:buSzTx/>
              <a:buFontTx/>
              <a:buNone/>
            </a:pPr>
            <a:r>
              <a:rPr lang="en-US" sz="2080" b="1" dirty="0">
                <a:solidFill>
                  <a:srgbClr val="FF75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pytorch基础</a:t>
            </a:r>
            <a:endParaRPr lang="en-US" sz="2080" b="1" dirty="0">
              <a:solidFill>
                <a:srgbClr val="FF7500"/>
              </a:solidFill>
              <a:latin typeface="Noto Sans SC" pitchFamily="34" charset="0"/>
              <a:ea typeface="Noto Sans SC" pitchFamily="34" charset="-122"/>
              <a:cs typeface="Noto Sans SC" pitchFamily="34" charset="-120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333500" y="866775"/>
            <a:ext cx="5163820" cy="370713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462395" y="1704340"/>
            <a:ext cx="2378075" cy="21304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342900" indent="-342900">
              <a:buAutoNum type="arabicPeriod"/>
            </a:pPr>
            <a:r>
              <a:rPr lang="en-US" altLang="zh-CN" sz="1400"/>
              <a:t>tensor</a:t>
            </a:r>
            <a:r>
              <a:rPr lang="zh-CN" altLang="en-US" sz="1400"/>
              <a:t>张量</a:t>
            </a:r>
            <a:endParaRPr lang="zh-CN" altLang="en-US" sz="1400"/>
          </a:p>
          <a:p>
            <a:pPr marL="342900" indent="-342900">
              <a:buAutoNum type="arabicPeriod"/>
            </a:pPr>
            <a:r>
              <a:rPr lang="en-US" altLang="zh-CN" sz="1400"/>
              <a:t>torch</a:t>
            </a:r>
            <a:r>
              <a:rPr lang="en-US" altLang="zh-CN" sz="1400">
                <a:sym typeface="+mn-ea"/>
              </a:rPr>
              <a:t>vision</a:t>
            </a:r>
            <a:r>
              <a:rPr lang="zh-CN" altLang="en-US" sz="1400">
                <a:sym typeface="+mn-ea"/>
              </a:rPr>
              <a:t>中的</a:t>
            </a:r>
            <a:r>
              <a:rPr lang="en-US" altLang="zh-CN" sz="1400">
                <a:sym typeface="+mn-ea"/>
              </a:rPr>
              <a:t>datasets</a:t>
            </a:r>
            <a:r>
              <a:rPr lang="zh-CN" altLang="en-US" sz="1400">
                <a:sym typeface="+mn-ea"/>
              </a:rPr>
              <a:t>的使用</a:t>
            </a:r>
            <a:endParaRPr lang="zh-CN" altLang="en-US" sz="1400"/>
          </a:p>
          <a:p>
            <a:pPr marL="342900" indent="-342900">
              <a:buAutoNum type="arabicPeriod"/>
            </a:pPr>
            <a:r>
              <a:rPr lang="en-US" altLang="zh-CN" sz="1400"/>
              <a:t>DataLoader</a:t>
            </a:r>
            <a:r>
              <a:rPr lang="zh-CN" altLang="en-US" sz="1400"/>
              <a:t>的使用</a:t>
            </a:r>
            <a:endParaRPr lang="zh-CN" altLang="en-US" sz="1400"/>
          </a:p>
          <a:p>
            <a:pPr marL="342900" indent="-342900">
              <a:buAutoNum type="arabicPeriod"/>
            </a:pPr>
            <a:r>
              <a:rPr lang="en-US" altLang="zh-CN" sz="1400"/>
              <a:t>transforms</a:t>
            </a:r>
            <a:r>
              <a:rPr lang="zh-CN" altLang="en-US" sz="1400"/>
              <a:t>的使用</a:t>
            </a:r>
            <a:endParaRPr lang="zh-CN" altLang="en-US" sz="1400"/>
          </a:p>
          <a:p>
            <a:pPr marL="342900" indent="-342900">
              <a:buAutoNum type="arabicPeriod"/>
            </a:pPr>
            <a:r>
              <a:rPr lang="en-US" altLang="zh-CN" sz="1400">
                <a:sym typeface="+mn-ea"/>
              </a:rPr>
              <a:t>nn.Module</a:t>
            </a:r>
            <a:r>
              <a:rPr lang="zh-CN" altLang="en-US" sz="1400">
                <a:sym typeface="+mn-ea"/>
              </a:rPr>
              <a:t>的使用</a:t>
            </a:r>
            <a:endParaRPr lang="zh-CN" altLang="en-US" sz="1400"/>
          </a:p>
          <a:p>
            <a:pPr marL="342900" indent="-342900">
              <a:buAutoNum type="arabicPeriod"/>
            </a:pPr>
            <a:r>
              <a:rPr lang="en-US" altLang="zh-CN" sz="1400"/>
              <a:t>nn.functional</a:t>
            </a:r>
            <a:r>
              <a:rPr lang="zh-CN" altLang="en-US" sz="1400"/>
              <a:t>的使用</a:t>
            </a:r>
            <a:endParaRPr lang="zh-CN" altLang="en-US" sz="1400"/>
          </a:p>
          <a:p>
            <a:pPr marL="342900" indent="-342900">
              <a:buAutoNum type="arabicPeriod"/>
            </a:pPr>
            <a:r>
              <a:rPr lang="zh-CN" sz="1400"/>
              <a:t>优化器的使用</a:t>
            </a:r>
            <a:endParaRPr lang="zh-CN" sz="1400"/>
          </a:p>
          <a:p>
            <a:pPr marL="342900" indent="-342900">
              <a:buAutoNum type="arabicPeriod"/>
            </a:pPr>
            <a:r>
              <a:rPr lang="zh-CN" sz="1400"/>
              <a:t>利用</a:t>
            </a:r>
            <a:r>
              <a:rPr lang="en-US" altLang="zh-CN" sz="1400"/>
              <a:t>GPU</a:t>
            </a:r>
            <a:r>
              <a:rPr lang="zh-CN" altLang="en-US" sz="1400"/>
              <a:t>训练</a:t>
            </a:r>
            <a:endParaRPr lang="zh-CN" altLang="en-US" sz="14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 cstate="screen"/>
          <a:srcRect/>
          <a:stretch>
            <a:fillRect/>
          </a:stretch>
        </p:blipFill>
        <p:spPr>
          <a:xfrm rot="5400000" flipH="1">
            <a:off x="2002804" y="-2002804"/>
            <a:ext cx="5138394" cy="9144001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1622" y="2775132"/>
            <a:ext cx="4110093" cy="2368628"/>
            <a:chOff x="-1" y="2705062"/>
            <a:chExt cx="5690003" cy="4153286"/>
          </a:xfrm>
        </p:grpSpPr>
        <p:sp>
          <p:nvSpPr>
            <p:cNvPr id="5" name="任意多边形: 形状 4"/>
            <p:cNvSpPr/>
            <p:nvPr/>
          </p:nvSpPr>
          <p:spPr>
            <a:xfrm>
              <a:off x="-1" y="3145881"/>
              <a:ext cx="5259348" cy="3712119"/>
            </a:xfrm>
            <a:custGeom>
              <a:avLst/>
              <a:gdLst>
                <a:gd name="connsiteX0" fmla="*/ 0 w 5634618"/>
                <a:gd name="connsiteY0" fmla="*/ 0 h 3976990"/>
                <a:gd name="connsiteX1" fmla="*/ 89298 w 5634618"/>
                <a:gd name="connsiteY1" fmla="*/ 109473 h 3976990"/>
                <a:gd name="connsiteX2" fmla="*/ 351693 w 5634618"/>
                <a:gd name="connsiteY2" fmla="*/ 372143 h 3976990"/>
                <a:gd name="connsiteX3" fmla="*/ 2039816 w 5634618"/>
                <a:gd name="connsiteY3" fmla="*/ 1550312 h 3976990"/>
                <a:gd name="connsiteX4" fmla="*/ 5029201 w 5634618"/>
                <a:gd name="connsiteY4" fmla="*/ 3572543 h 3976990"/>
                <a:gd name="connsiteX5" fmla="*/ 5611348 w 5634618"/>
                <a:gd name="connsiteY5" fmla="*/ 3965621 h 3976990"/>
                <a:gd name="connsiteX6" fmla="*/ 5634618 w 5634618"/>
                <a:gd name="connsiteY6" fmla="*/ 3976990 h 3976990"/>
                <a:gd name="connsiteX7" fmla="*/ 0 w 5634618"/>
                <a:gd name="connsiteY7" fmla="*/ 3976990 h 3976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634618" h="3976990">
                  <a:moveTo>
                    <a:pt x="0" y="0"/>
                  </a:moveTo>
                  <a:lnTo>
                    <a:pt x="89298" y="109473"/>
                  </a:lnTo>
                  <a:cubicBezTo>
                    <a:pt x="165223" y="197213"/>
                    <a:pt x="252047" y="286418"/>
                    <a:pt x="351693" y="372143"/>
                  </a:cubicBezTo>
                  <a:cubicBezTo>
                    <a:pt x="750277" y="715043"/>
                    <a:pt x="2039816" y="1550312"/>
                    <a:pt x="2039816" y="1550312"/>
                  </a:cubicBezTo>
                  <a:lnTo>
                    <a:pt x="5029201" y="3572543"/>
                  </a:lnTo>
                  <a:cubicBezTo>
                    <a:pt x="5423023" y="3832649"/>
                    <a:pt x="5522624" y="3916450"/>
                    <a:pt x="5611348" y="3965621"/>
                  </a:cubicBezTo>
                  <a:lnTo>
                    <a:pt x="5634618" y="3976990"/>
                  </a:lnTo>
                  <a:lnTo>
                    <a:pt x="0" y="397699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1350">
                <a:cs typeface="+mn-ea"/>
                <a:sym typeface="+mn-lt"/>
              </a:endParaRPr>
            </a:p>
          </p:txBody>
        </p:sp>
        <p:pic>
          <p:nvPicPr>
            <p:cNvPr id="8" name="图片 7" descr="图片包含 游戏机, 电脑, 灯, 灯光&#10;&#10;描述已自动生成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H="1">
              <a:off x="0" y="2705062"/>
              <a:ext cx="5690002" cy="4153286"/>
            </a:xfrm>
            <a:prstGeom prst="rect">
              <a:avLst/>
            </a:prstGeom>
          </p:spPr>
        </p:pic>
      </p:grpSp>
      <p:sp>
        <p:nvSpPr>
          <p:cNvPr id="10" name="文本框 9"/>
          <p:cNvSpPr txBox="1"/>
          <p:nvPr/>
        </p:nvSpPr>
        <p:spPr>
          <a:xfrm flipH="1">
            <a:off x="177667" y="4246547"/>
            <a:ext cx="1691378" cy="714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50" b="1" dirty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cs typeface="+mn-ea"/>
                <a:sym typeface="+mn-lt"/>
              </a:rPr>
              <a:t>2023</a:t>
            </a:r>
            <a:endParaRPr lang="en-US" altLang="zh-CN" sz="4050" b="1" dirty="0">
              <a:ln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578086" y="2252951"/>
            <a:ext cx="4421494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r">
              <a:defRPr sz="7200" b="1">
                <a:solidFill>
                  <a:schemeClr val="bg1"/>
                </a:solidFill>
                <a:cs typeface="+mn-ea"/>
              </a:defRPr>
            </a:lvl1pPr>
          </a:lstStyle>
          <a:p>
            <a:r>
              <a:rPr lang="zh-CN" altLang="en-US" sz="5400" dirty="0">
                <a:sym typeface="+mn-lt"/>
              </a:rPr>
              <a:t>项目实战</a:t>
            </a:r>
            <a:endParaRPr lang="zh-CN" altLang="en-US" sz="5400" dirty="0">
              <a:sym typeface="+mn-lt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448743" y="1738385"/>
            <a:ext cx="1535929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700" b="1" dirty="0">
                <a:solidFill>
                  <a:schemeClr val="bg1"/>
                </a:solidFill>
                <a:cs typeface="+mn-ea"/>
                <a:sym typeface="+mn-lt"/>
              </a:rPr>
              <a:t>PART 02</a:t>
            </a:r>
            <a:endParaRPr lang="zh-CN" altLang="en-US" sz="27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944707" y="721115"/>
            <a:ext cx="699659" cy="693876"/>
            <a:chOff x="2767458" y="207029"/>
            <a:chExt cx="1662030" cy="1648294"/>
          </a:xfrm>
          <a:solidFill>
            <a:schemeClr val="bg1"/>
          </a:solidFill>
        </p:grpSpPr>
        <p:sp>
          <p:nvSpPr>
            <p:cNvPr id="15" name="iSḷiďe"/>
            <p:cNvSpPr/>
            <p:nvPr/>
          </p:nvSpPr>
          <p:spPr>
            <a:xfrm>
              <a:off x="2767744" y="207029"/>
              <a:ext cx="80697" cy="80697"/>
            </a:xfrm>
            <a:custGeom>
              <a:avLst/>
              <a:gdLst>
                <a:gd name="connsiteX0" fmla="*/ 69263 w 69262"/>
                <a:gd name="connsiteY0" fmla="*/ 34631 h 69262"/>
                <a:gd name="connsiteX1" fmla="*/ 34631 w 69262"/>
                <a:gd name="connsiteY1" fmla="*/ 69263 h 69262"/>
                <a:gd name="connsiteX2" fmla="*/ 0 w 69262"/>
                <a:gd name="connsiteY2" fmla="*/ 34631 h 69262"/>
                <a:gd name="connsiteX3" fmla="*/ 34631 w 69262"/>
                <a:gd name="connsiteY3" fmla="*/ 0 h 69262"/>
                <a:gd name="connsiteX4" fmla="*/ 69263 w 69262"/>
                <a:gd name="connsiteY4" fmla="*/ 34631 h 6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62" h="69262">
                  <a:moveTo>
                    <a:pt x="69263" y="34631"/>
                  </a:moveTo>
                  <a:cubicBezTo>
                    <a:pt x="69263" y="53758"/>
                    <a:pt x="53758" y="69263"/>
                    <a:pt x="34631" y="69263"/>
                  </a:cubicBezTo>
                  <a:cubicBezTo>
                    <a:pt x="15505" y="69263"/>
                    <a:pt x="0" y="53758"/>
                    <a:pt x="0" y="34631"/>
                  </a:cubicBezTo>
                  <a:cubicBezTo>
                    <a:pt x="0" y="15505"/>
                    <a:pt x="15505" y="0"/>
                    <a:pt x="34631" y="0"/>
                  </a:cubicBezTo>
                  <a:cubicBezTo>
                    <a:pt x="53758" y="0"/>
                    <a:pt x="69263" y="15505"/>
                    <a:pt x="69263" y="34631"/>
                  </a:cubicBezTo>
                  <a:close/>
                </a:path>
              </a:pathLst>
            </a:custGeom>
            <a:grpFill/>
            <a:ln w="12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35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6" name="îšḷïdê"/>
            <p:cNvSpPr/>
            <p:nvPr/>
          </p:nvSpPr>
          <p:spPr>
            <a:xfrm>
              <a:off x="3294712" y="207029"/>
              <a:ext cx="80697" cy="80697"/>
            </a:xfrm>
            <a:custGeom>
              <a:avLst/>
              <a:gdLst>
                <a:gd name="connsiteX0" fmla="*/ 69263 w 69262"/>
                <a:gd name="connsiteY0" fmla="*/ 34631 h 69262"/>
                <a:gd name="connsiteX1" fmla="*/ 34631 w 69262"/>
                <a:gd name="connsiteY1" fmla="*/ 69263 h 69262"/>
                <a:gd name="connsiteX2" fmla="*/ 0 w 69262"/>
                <a:gd name="connsiteY2" fmla="*/ 34631 h 69262"/>
                <a:gd name="connsiteX3" fmla="*/ 34631 w 69262"/>
                <a:gd name="connsiteY3" fmla="*/ 0 h 69262"/>
                <a:gd name="connsiteX4" fmla="*/ 69263 w 69262"/>
                <a:gd name="connsiteY4" fmla="*/ 34631 h 6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62" h="69262">
                  <a:moveTo>
                    <a:pt x="69263" y="34631"/>
                  </a:moveTo>
                  <a:cubicBezTo>
                    <a:pt x="69263" y="53758"/>
                    <a:pt x="53758" y="69263"/>
                    <a:pt x="34631" y="69263"/>
                  </a:cubicBezTo>
                  <a:cubicBezTo>
                    <a:pt x="15505" y="69263"/>
                    <a:pt x="0" y="53758"/>
                    <a:pt x="0" y="34631"/>
                  </a:cubicBezTo>
                  <a:cubicBezTo>
                    <a:pt x="0" y="15505"/>
                    <a:pt x="15505" y="0"/>
                    <a:pt x="34631" y="0"/>
                  </a:cubicBezTo>
                  <a:cubicBezTo>
                    <a:pt x="53758" y="0"/>
                    <a:pt x="69263" y="15505"/>
                    <a:pt x="69263" y="34631"/>
                  </a:cubicBezTo>
                  <a:close/>
                </a:path>
              </a:pathLst>
            </a:custGeom>
            <a:grpFill/>
            <a:ln w="12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35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21" name="íśḻïḓè"/>
            <p:cNvSpPr/>
            <p:nvPr/>
          </p:nvSpPr>
          <p:spPr>
            <a:xfrm>
              <a:off x="3821680" y="207029"/>
              <a:ext cx="80697" cy="80697"/>
            </a:xfrm>
            <a:custGeom>
              <a:avLst/>
              <a:gdLst>
                <a:gd name="connsiteX0" fmla="*/ 69262 w 69262"/>
                <a:gd name="connsiteY0" fmla="*/ 34631 h 69262"/>
                <a:gd name="connsiteX1" fmla="*/ 34631 w 69262"/>
                <a:gd name="connsiteY1" fmla="*/ 69263 h 69262"/>
                <a:gd name="connsiteX2" fmla="*/ 0 w 69262"/>
                <a:gd name="connsiteY2" fmla="*/ 34631 h 69262"/>
                <a:gd name="connsiteX3" fmla="*/ 34631 w 69262"/>
                <a:gd name="connsiteY3" fmla="*/ 0 h 69262"/>
                <a:gd name="connsiteX4" fmla="*/ 69262 w 69262"/>
                <a:gd name="connsiteY4" fmla="*/ 34631 h 6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62" h="69262">
                  <a:moveTo>
                    <a:pt x="69262" y="34631"/>
                  </a:moveTo>
                  <a:cubicBezTo>
                    <a:pt x="69262" y="53758"/>
                    <a:pt x="53758" y="69263"/>
                    <a:pt x="34631" y="69263"/>
                  </a:cubicBezTo>
                  <a:cubicBezTo>
                    <a:pt x="15505" y="69263"/>
                    <a:pt x="0" y="53758"/>
                    <a:pt x="0" y="34631"/>
                  </a:cubicBezTo>
                  <a:cubicBezTo>
                    <a:pt x="0" y="15505"/>
                    <a:pt x="15505" y="0"/>
                    <a:pt x="34631" y="0"/>
                  </a:cubicBezTo>
                  <a:cubicBezTo>
                    <a:pt x="53758" y="0"/>
                    <a:pt x="69262" y="15505"/>
                    <a:pt x="69262" y="34631"/>
                  </a:cubicBezTo>
                  <a:close/>
                </a:path>
              </a:pathLst>
            </a:custGeom>
            <a:grpFill/>
            <a:ln w="12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35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22" name="îṣḻiďe"/>
            <p:cNvSpPr/>
            <p:nvPr/>
          </p:nvSpPr>
          <p:spPr>
            <a:xfrm>
              <a:off x="4348791" y="207029"/>
              <a:ext cx="80697" cy="80697"/>
            </a:xfrm>
            <a:custGeom>
              <a:avLst/>
              <a:gdLst>
                <a:gd name="connsiteX0" fmla="*/ 69263 w 69262"/>
                <a:gd name="connsiteY0" fmla="*/ 34631 h 69262"/>
                <a:gd name="connsiteX1" fmla="*/ 34631 w 69262"/>
                <a:gd name="connsiteY1" fmla="*/ 69263 h 69262"/>
                <a:gd name="connsiteX2" fmla="*/ 0 w 69262"/>
                <a:gd name="connsiteY2" fmla="*/ 34631 h 69262"/>
                <a:gd name="connsiteX3" fmla="*/ 34631 w 69262"/>
                <a:gd name="connsiteY3" fmla="*/ 0 h 69262"/>
                <a:gd name="connsiteX4" fmla="*/ 69263 w 69262"/>
                <a:gd name="connsiteY4" fmla="*/ 34631 h 6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62" h="69262">
                  <a:moveTo>
                    <a:pt x="69263" y="34631"/>
                  </a:moveTo>
                  <a:cubicBezTo>
                    <a:pt x="69263" y="53758"/>
                    <a:pt x="53758" y="69263"/>
                    <a:pt x="34631" y="69263"/>
                  </a:cubicBezTo>
                  <a:cubicBezTo>
                    <a:pt x="15505" y="69263"/>
                    <a:pt x="0" y="53758"/>
                    <a:pt x="0" y="34631"/>
                  </a:cubicBezTo>
                  <a:cubicBezTo>
                    <a:pt x="0" y="15505"/>
                    <a:pt x="15505" y="0"/>
                    <a:pt x="34631" y="0"/>
                  </a:cubicBezTo>
                  <a:cubicBezTo>
                    <a:pt x="53758" y="0"/>
                    <a:pt x="69263" y="15505"/>
                    <a:pt x="69263" y="34631"/>
                  </a:cubicBezTo>
                  <a:close/>
                </a:path>
              </a:pathLst>
            </a:custGeom>
            <a:grpFill/>
            <a:ln w="12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35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23" name="işliḑè"/>
            <p:cNvSpPr/>
            <p:nvPr/>
          </p:nvSpPr>
          <p:spPr>
            <a:xfrm>
              <a:off x="2767744" y="729561"/>
              <a:ext cx="80697" cy="80697"/>
            </a:xfrm>
            <a:custGeom>
              <a:avLst/>
              <a:gdLst>
                <a:gd name="connsiteX0" fmla="*/ 69263 w 69262"/>
                <a:gd name="connsiteY0" fmla="*/ 34631 h 69262"/>
                <a:gd name="connsiteX1" fmla="*/ 34631 w 69262"/>
                <a:gd name="connsiteY1" fmla="*/ 69263 h 69262"/>
                <a:gd name="connsiteX2" fmla="*/ 0 w 69262"/>
                <a:gd name="connsiteY2" fmla="*/ 34631 h 69262"/>
                <a:gd name="connsiteX3" fmla="*/ 34631 w 69262"/>
                <a:gd name="connsiteY3" fmla="*/ 0 h 69262"/>
                <a:gd name="connsiteX4" fmla="*/ 69263 w 69262"/>
                <a:gd name="connsiteY4" fmla="*/ 34631 h 6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62" h="69262">
                  <a:moveTo>
                    <a:pt x="69263" y="34631"/>
                  </a:moveTo>
                  <a:cubicBezTo>
                    <a:pt x="69263" y="53758"/>
                    <a:pt x="53758" y="69263"/>
                    <a:pt x="34631" y="69263"/>
                  </a:cubicBezTo>
                  <a:cubicBezTo>
                    <a:pt x="15505" y="69263"/>
                    <a:pt x="0" y="53758"/>
                    <a:pt x="0" y="34631"/>
                  </a:cubicBezTo>
                  <a:cubicBezTo>
                    <a:pt x="0" y="15505"/>
                    <a:pt x="15505" y="0"/>
                    <a:pt x="34631" y="0"/>
                  </a:cubicBezTo>
                  <a:cubicBezTo>
                    <a:pt x="53758" y="0"/>
                    <a:pt x="69263" y="15505"/>
                    <a:pt x="69263" y="34631"/>
                  </a:cubicBezTo>
                  <a:close/>
                </a:path>
              </a:pathLst>
            </a:custGeom>
            <a:grpFill/>
            <a:ln w="12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35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24" name="ïṥ1îde"/>
            <p:cNvSpPr/>
            <p:nvPr/>
          </p:nvSpPr>
          <p:spPr>
            <a:xfrm>
              <a:off x="3294712" y="729561"/>
              <a:ext cx="80697" cy="80697"/>
            </a:xfrm>
            <a:custGeom>
              <a:avLst/>
              <a:gdLst>
                <a:gd name="connsiteX0" fmla="*/ 69263 w 69262"/>
                <a:gd name="connsiteY0" fmla="*/ 34631 h 69262"/>
                <a:gd name="connsiteX1" fmla="*/ 34631 w 69262"/>
                <a:gd name="connsiteY1" fmla="*/ 69263 h 69262"/>
                <a:gd name="connsiteX2" fmla="*/ 0 w 69262"/>
                <a:gd name="connsiteY2" fmla="*/ 34631 h 69262"/>
                <a:gd name="connsiteX3" fmla="*/ 34631 w 69262"/>
                <a:gd name="connsiteY3" fmla="*/ 0 h 69262"/>
                <a:gd name="connsiteX4" fmla="*/ 69263 w 69262"/>
                <a:gd name="connsiteY4" fmla="*/ 34631 h 6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62" h="69262">
                  <a:moveTo>
                    <a:pt x="69263" y="34631"/>
                  </a:moveTo>
                  <a:cubicBezTo>
                    <a:pt x="69263" y="53758"/>
                    <a:pt x="53758" y="69263"/>
                    <a:pt x="34631" y="69263"/>
                  </a:cubicBezTo>
                  <a:cubicBezTo>
                    <a:pt x="15505" y="69263"/>
                    <a:pt x="0" y="53758"/>
                    <a:pt x="0" y="34631"/>
                  </a:cubicBezTo>
                  <a:cubicBezTo>
                    <a:pt x="0" y="15505"/>
                    <a:pt x="15505" y="0"/>
                    <a:pt x="34631" y="0"/>
                  </a:cubicBezTo>
                  <a:cubicBezTo>
                    <a:pt x="53758" y="0"/>
                    <a:pt x="69263" y="15505"/>
                    <a:pt x="69263" y="34631"/>
                  </a:cubicBezTo>
                  <a:close/>
                </a:path>
              </a:pathLst>
            </a:custGeom>
            <a:grpFill/>
            <a:ln w="12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35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25" name="íṥlîḍè"/>
            <p:cNvSpPr/>
            <p:nvPr/>
          </p:nvSpPr>
          <p:spPr>
            <a:xfrm>
              <a:off x="3821680" y="729561"/>
              <a:ext cx="80697" cy="80697"/>
            </a:xfrm>
            <a:custGeom>
              <a:avLst/>
              <a:gdLst>
                <a:gd name="connsiteX0" fmla="*/ 69262 w 69262"/>
                <a:gd name="connsiteY0" fmla="*/ 34631 h 69262"/>
                <a:gd name="connsiteX1" fmla="*/ 34631 w 69262"/>
                <a:gd name="connsiteY1" fmla="*/ 69263 h 69262"/>
                <a:gd name="connsiteX2" fmla="*/ 0 w 69262"/>
                <a:gd name="connsiteY2" fmla="*/ 34631 h 69262"/>
                <a:gd name="connsiteX3" fmla="*/ 34631 w 69262"/>
                <a:gd name="connsiteY3" fmla="*/ 0 h 69262"/>
                <a:gd name="connsiteX4" fmla="*/ 69262 w 69262"/>
                <a:gd name="connsiteY4" fmla="*/ 34631 h 6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62" h="69262">
                  <a:moveTo>
                    <a:pt x="69262" y="34631"/>
                  </a:moveTo>
                  <a:cubicBezTo>
                    <a:pt x="69262" y="53758"/>
                    <a:pt x="53758" y="69263"/>
                    <a:pt x="34631" y="69263"/>
                  </a:cubicBezTo>
                  <a:cubicBezTo>
                    <a:pt x="15505" y="69263"/>
                    <a:pt x="0" y="53758"/>
                    <a:pt x="0" y="34631"/>
                  </a:cubicBezTo>
                  <a:cubicBezTo>
                    <a:pt x="0" y="15505"/>
                    <a:pt x="15505" y="0"/>
                    <a:pt x="34631" y="0"/>
                  </a:cubicBezTo>
                  <a:cubicBezTo>
                    <a:pt x="53758" y="0"/>
                    <a:pt x="69262" y="15505"/>
                    <a:pt x="69262" y="34631"/>
                  </a:cubicBezTo>
                  <a:close/>
                </a:path>
              </a:pathLst>
            </a:custGeom>
            <a:grpFill/>
            <a:ln w="12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35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26" name="iŝļïḑè"/>
            <p:cNvSpPr/>
            <p:nvPr/>
          </p:nvSpPr>
          <p:spPr>
            <a:xfrm>
              <a:off x="4348791" y="729561"/>
              <a:ext cx="80697" cy="80697"/>
            </a:xfrm>
            <a:custGeom>
              <a:avLst/>
              <a:gdLst>
                <a:gd name="connsiteX0" fmla="*/ 69263 w 69262"/>
                <a:gd name="connsiteY0" fmla="*/ 34631 h 69262"/>
                <a:gd name="connsiteX1" fmla="*/ 34631 w 69262"/>
                <a:gd name="connsiteY1" fmla="*/ 69263 h 69262"/>
                <a:gd name="connsiteX2" fmla="*/ 0 w 69262"/>
                <a:gd name="connsiteY2" fmla="*/ 34631 h 69262"/>
                <a:gd name="connsiteX3" fmla="*/ 34631 w 69262"/>
                <a:gd name="connsiteY3" fmla="*/ 0 h 69262"/>
                <a:gd name="connsiteX4" fmla="*/ 69263 w 69262"/>
                <a:gd name="connsiteY4" fmla="*/ 34631 h 6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62" h="69262">
                  <a:moveTo>
                    <a:pt x="69263" y="34631"/>
                  </a:moveTo>
                  <a:cubicBezTo>
                    <a:pt x="69263" y="53758"/>
                    <a:pt x="53758" y="69263"/>
                    <a:pt x="34631" y="69263"/>
                  </a:cubicBezTo>
                  <a:cubicBezTo>
                    <a:pt x="15505" y="69263"/>
                    <a:pt x="0" y="53758"/>
                    <a:pt x="0" y="34631"/>
                  </a:cubicBezTo>
                  <a:cubicBezTo>
                    <a:pt x="0" y="15505"/>
                    <a:pt x="15505" y="0"/>
                    <a:pt x="34631" y="0"/>
                  </a:cubicBezTo>
                  <a:cubicBezTo>
                    <a:pt x="53758" y="0"/>
                    <a:pt x="69263" y="15505"/>
                    <a:pt x="69263" y="34631"/>
                  </a:cubicBezTo>
                  <a:close/>
                </a:path>
              </a:pathLst>
            </a:custGeom>
            <a:grpFill/>
            <a:ln w="12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35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27" name="îśḷïdé"/>
            <p:cNvSpPr/>
            <p:nvPr/>
          </p:nvSpPr>
          <p:spPr>
            <a:xfrm>
              <a:off x="2767459" y="1251520"/>
              <a:ext cx="80985" cy="80983"/>
            </a:xfrm>
            <a:custGeom>
              <a:avLst/>
              <a:gdLst>
                <a:gd name="connsiteX0" fmla="*/ 69543 w 69509"/>
                <a:gd name="connsiteY0" fmla="*/ 35137 h 69507"/>
                <a:gd name="connsiteX1" fmla="*/ 34545 w 69509"/>
                <a:gd name="connsiteY1" fmla="*/ 69645 h 69507"/>
                <a:gd name="connsiteX2" fmla="*/ 36 w 69509"/>
                <a:gd name="connsiteY2" fmla="*/ 34646 h 69507"/>
                <a:gd name="connsiteX3" fmla="*/ 34912 w 69509"/>
                <a:gd name="connsiteY3" fmla="*/ 138 h 69507"/>
                <a:gd name="connsiteX4" fmla="*/ 69545 w 69509"/>
                <a:gd name="connsiteY4" fmla="*/ 35013 h 69507"/>
                <a:gd name="connsiteX5" fmla="*/ 69543 w 69509"/>
                <a:gd name="connsiteY5" fmla="*/ 35137 h 69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509" h="69507">
                  <a:moveTo>
                    <a:pt x="69543" y="35137"/>
                  </a:moveTo>
                  <a:cubicBezTo>
                    <a:pt x="69407" y="54331"/>
                    <a:pt x="53738" y="69781"/>
                    <a:pt x="34545" y="69645"/>
                  </a:cubicBezTo>
                  <a:cubicBezTo>
                    <a:pt x="15350" y="69510"/>
                    <a:pt x="-99" y="53840"/>
                    <a:pt x="36" y="34646"/>
                  </a:cubicBezTo>
                  <a:cubicBezTo>
                    <a:pt x="173" y="15501"/>
                    <a:pt x="15767" y="70"/>
                    <a:pt x="34912" y="138"/>
                  </a:cubicBezTo>
                  <a:cubicBezTo>
                    <a:pt x="54107" y="205"/>
                    <a:pt x="69611" y="15820"/>
                    <a:pt x="69545" y="35013"/>
                  </a:cubicBezTo>
                  <a:cubicBezTo>
                    <a:pt x="69543" y="35055"/>
                    <a:pt x="69543" y="35096"/>
                    <a:pt x="69543" y="35137"/>
                  </a:cubicBezTo>
                  <a:close/>
                </a:path>
              </a:pathLst>
            </a:custGeom>
            <a:grpFill/>
            <a:ln w="12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35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28" name="îš1ídê"/>
            <p:cNvSpPr/>
            <p:nvPr/>
          </p:nvSpPr>
          <p:spPr>
            <a:xfrm>
              <a:off x="3294427" y="1251520"/>
              <a:ext cx="80985" cy="80983"/>
            </a:xfrm>
            <a:custGeom>
              <a:avLst/>
              <a:gdLst>
                <a:gd name="connsiteX0" fmla="*/ 69543 w 69509"/>
                <a:gd name="connsiteY0" fmla="*/ 35137 h 69507"/>
                <a:gd name="connsiteX1" fmla="*/ 34545 w 69509"/>
                <a:gd name="connsiteY1" fmla="*/ 69645 h 69507"/>
                <a:gd name="connsiteX2" fmla="*/ 36 w 69509"/>
                <a:gd name="connsiteY2" fmla="*/ 34646 h 69507"/>
                <a:gd name="connsiteX3" fmla="*/ 34912 w 69509"/>
                <a:gd name="connsiteY3" fmla="*/ 138 h 69507"/>
                <a:gd name="connsiteX4" fmla="*/ 69545 w 69509"/>
                <a:gd name="connsiteY4" fmla="*/ 35013 h 69507"/>
                <a:gd name="connsiteX5" fmla="*/ 69543 w 69509"/>
                <a:gd name="connsiteY5" fmla="*/ 35137 h 69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509" h="69507">
                  <a:moveTo>
                    <a:pt x="69543" y="35137"/>
                  </a:moveTo>
                  <a:cubicBezTo>
                    <a:pt x="69407" y="54331"/>
                    <a:pt x="53738" y="69781"/>
                    <a:pt x="34545" y="69645"/>
                  </a:cubicBezTo>
                  <a:cubicBezTo>
                    <a:pt x="15350" y="69510"/>
                    <a:pt x="-99" y="53840"/>
                    <a:pt x="36" y="34646"/>
                  </a:cubicBezTo>
                  <a:cubicBezTo>
                    <a:pt x="173" y="15501"/>
                    <a:pt x="15767" y="70"/>
                    <a:pt x="34912" y="138"/>
                  </a:cubicBezTo>
                  <a:cubicBezTo>
                    <a:pt x="54107" y="205"/>
                    <a:pt x="69611" y="15820"/>
                    <a:pt x="69545" y="35013"/>
                  </a:cubicBezTo>
                  <a:cubicBezTo>
                    <a:pt x="69543" y="35055"/>
                    <a:pt x="69543" y="35096"/>
                    <a:pt x="69543" y="35137"/>
                  </a:cubicBezTo>
                  <a:close/>
                </a:path>
              </a:pathLst>
            </a:custGeom>
            <a:grpFill/>
            <a:ln w="12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35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29" name="ïṩlíďé"/>
            <p:cNvSpPr/>
            <p:nvPr/>
          </p:nvSpPr>
          <p:spPr>
            <a:xfrm>
              <a:off x="3821538" y="1251521"/>
              <a:ext cx="80984" cy="80983"/>
            </a:xfrm>
            <a:custGeom>
              <a:avLst/>
              <a:gdLst>
                <a:gd name="connsiteX0" fmla="*/ 69543 w 69508"/>
                <a:gd name="connsiteY0" fmla="*/ 35137 h 69507"/>
                <a:gd name="connsiteX1" fmla="*/ 34545 w 69508"/>
                <a:gd name="connsiteY1" fmla="*/ 69644 h 69507"/>
                <a:gd name="connsiteX2" fmla="*/ 36 w 69508"/>
                <a:gd name="connsiteY2" fmla="*/ 34646 h 69507"/>
                <a:gd name="connsiteX3" fmla="*/ 34789 w 69508"/>
                <a:gd name="connsiteY3" fmla="*/ 138 h 69507"/>
                <a:gd name="connsiteX4" fmla="*/ 69545 w 69508"/>
                <a:gd name="connsiteY4" fmla="*/ 34890 h 69507"/>
                <a:gd name="connsiteX5" fmla="*/ 69543 w 69508"/>
                <a:gd name="connsiteY5" fmla="*/ 35137 h 69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508" h="69507">
                  <a:moveTo>
                    <a:pt x="69543" y="35137"/>
                  </a:moveTo>
                  <a:cubicBezTo>
                    <a:pt x="69408" y="54331"/>
                    <a:pt x="53738" y="69781"/>
                    <a:pt x="34545" y="69644"/>
                  </a:cubicBezTo>
                  <a:cubicBezTo>
                    <a:pt x="15350" y="69509"/>
                    <a:pt x="-99" y="53839"/>
                    <a:pt x="36" y="34646"/>
                  </a:cubicBezTo>
                  <a:cubicBezTo>
                    <a:pt x="171" y="15548"/>
                    <a:pt x="15692" y="138"/>
                    <a:pt x="34789" y="138"/>
                  </a:cubicBezTo>
                  <a:cubicBezTo>
                    <a:pt x="53984" y="138"/>
                    <a:pt x="69543" y="15697"/>
                    <a:pt x="69545" y="34890"/>
                  </a:cubicBezTo>
                  <a:cubicBezTo>
                    <a:pt x="69545" y="34973"/>
                    <a:pt x="69543" y="35055"/>
                    <a:pt x="69543" y="35137"/>
                  </a:cubicBezTo>
                  <a:close/>
                </a:path>
              </a:pathLst>
            </a:custGeom>
            <a:grpFill/>
            <a:ln w="12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35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30" name="îṣ1ïḋe"/>
            <p:cNvSpPr/>
            <p:nvPr/>
          </p:nvSpPr>
          <p:spPr>
            <a:xfrm>
              <a:off x="4348503" y="1251520"/>
              <a:ext cx="80985" cy="80983"/>
            </a:xfrm>
            <a:custGeom>
              <a:avLst/>
              <a:gdLst>
                <a:gd name="connsiteX0" fmla="*/ 69544 w 69509"/>
                <a:gd name="connsiteY0" fmla="*/ 35137 h 69507"/>
                <a:gd name="connsiteX1" fmla="*/ 34545 w 69509"/>
                <a:gd name="connsiteY1" fmla="*/ 69645 h 69507"/>
                <a:gd name="connsiteX2" fmla="*/ 36 w 69509"/>
                <a:gd name="connsiteY2" fmla="*/ 34646 h 69507"/>
                <a:gd name="connsiteX3" fmla="*/ 34913 w 69509"/>
                <a:gd name="connsiteY3" fmla="*/ 138 h 69507"/>
                <a:gd name="connsiteX4" fmla="*/ 69544 w 69509"/>
                <a:gd name="connsiteY4" fmla="*/ 35013 h 69507"/>
                <a:gd name="connsiteX5" fmla="*/ 69544 w 69509"/>
                <a:gd name="connsiteY5" fmla="*/ 35137 h 69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509" h="69507">
                  <a:moveTo>
                    <a:pt x="69544" y="35137"/>
                  </a:moveTo>
                  <a:cubicBezTo>
                    <a:pt x="69410" y="54331"/>
                    <a:pt x="53739" y="69781"/>
                    <a:pt x="34545" y="69645"/>
                  </a:cubicBezTo>
                  <a:cubicBezTo>
                    <a:pt x="15350" y="69510"/>
                    <a:pt x="-99" y="53840"/>
                    <a:pt x="36" y="34646"/>
                  </a:cubicBezTo>
                  <a:cubicBezTo>
                    <a:pt x="172" y="15501"/>
                    <a:pt x="15768" y="70"/>
                    <a:pt x="34913" y="138"/>
                  </a:cubicBezTo>
                  <a:cubicBezTo>
                    <a:pt x="54108" y="205"/>
                    <a:pt x="69618" y="15820"/>
                    <a:pt x="69544" y="35013"/>
                  </a:cubicBezTo>
                  <a:cubicBezTo>
                    <a:pt x="69544" y="35055"/>
                    <a:pt x="69544" y="35096"/>
                    <a:pt x="69544" y="35137"/>
                  </a:cubicBezTo>
                  <a:close/>
                </a:path>
              </a:pathLst>
            </a:custGeom>
            <a:grpFill/>
            <a:ln w="12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35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31" name="iş1íḋe"/>
            <p:cNvSpPr/>
            <p:nvPr/>
          </p:nvSpPr>
          <p:spPr>
            <a:xfrm>
              <a:off x="2767458" y="1774339"/>
              <a:ext cx="80984" cy="80984"/>
            </a:xfrm>
            <a:custGeom>
              <a:avLst/>
              <a:gdLst>
                <a:gd name="connsiteX0" fmla="*/ 69544 w 69508"/>
                <a:gd name="connsiteY0" fmla="*/ 34769 h 69508"/>
                <a:gd name="connsiteX1" fmla="*/ 34913 w 69508"/>
                <a:gd name="connsiteY1" fmla="*/ 69646 h 69508"/>
                <a:gd name="connsiteX2" fmla="*/ 36 w 69508"/>
                <a:gd name="connsiteY2" fmla="*/ 35015 h 69508"/>
                <a:gd name="connsiteX3" fmla="*/ 34667 w 69508"/>
                <a:gd name="connsiteY3" fmla="*/ 138 h 69508"/>
                <a:gd name="connsiteX4" fmla="*/ 34913 w 69508"/>
                <a:gd name="connsiteY4" fmla="*/ 138 h 69508"/>
                <a:gd name="connsiteX5" fmla="*/ 69544 w 69508"/>
                <a:gd name="connsiteY5" fmla="*/ 34769 h 69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508" h="69508">
                  <a:moveTo>
                    <a:pt x="69544" y="34769"/>
                  </a:moveTo>
                  <a:cubicBezTo>
                    <a:pt x="69611" y="53963"/>
                    <a:pt x="54107" y="69572"/>
                    <a:pt x="34913" y="69646"/>
                  </a:cubicBezTo>
                  <a:cubicBezTo>
                    <a:pt x="15718" y="69707"/>
                    <a:pt x="103" y="54209"/>
                    <a:pt x="36" y="35015"/>
                  </a:cubicBezTo>
                  <a:cubicBezTo>
                    <a:pt x="-32" y="15820"/>
                    <a:pt x="15474" y="211"/>
                    <a:pt x="34667" y="138"/>
                  </a:cubicBezTo>
                  <a:cubicBezTo>
                    <a:pt x="34749" y="138"/>
                    <a:pt x="34830" y="138"/>
                    <a:pt x="34913" y="138"/>
                  </a:cubicBezTo>
                  <a:cubicBezTo>
                    <a:pt x="54011" y="199"/>
                    <a:pt x="69476" y="15672"/>
                    <a:pt x="69544" y="34769"/>
                  </a:cubicBezTo>
                  <a:close/>
                </a:path>
              </a:pathLst>
            </a:custGeom>
            <a:grpFill/>
            <a:ln w="12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35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32" name="î$ľïḑè"/>
            <p:cNvSpPr/>
            <p:nvPr/>
          </p:nvSpPr>
          <p:spPr>
            <a:xfrm>
              <a:off x="3294426" y="1774339"/>
              <a:ext cx="80984" cy="80984"/>
            </a:xfrm>
            <a:custGeom>
              <a:avLst/>
              <a:gdLst>
                <a:gd name="connsiteX0" fmla="*/ 69544 w 69508"/>
                <a:gd name="connsiteY0" fmla="*/ 34769 h 69508"/>
                <a:gd name="connsiteX1" fmla="*/ 34913 w 69508"/>
                <a:gd name="connsiteY1" fmla="*/ 69646 h 69508"/>
                <a:gd name="connsiteX2" fmla="*/ 36 w 69508"/>
                <a:gd name="connsiteY2" fmla="*/ 35015 h 69508"/>
                <a:gd name="connsiteX3" fmla="*/ 34667 w 69508"/>
                <a:gd name="connsiteY3" fmla="*/ 138 h 69508"/>
                <a:gd name="connsiteX4" fmla="*/ 34913 w 69508"/>
                <a:gd name="connsiteY4" fmla="*/ 138 h 69508"/>
                <a:gd name="connsiteX5" fmla="*/ 69544 w 69508"/>
                <a:gd name="connsiteY5" fmla="*/ 34769 h 69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508" h="69508">
                  <a:moveTo>
                    <a:pt x="69544" y="34769"/>
                  </a:moveTo>
                  <a:cubicBezTo>
                    <a:pt x="69611" y="53963"/>
                    <a:pt x="54107" y="69572"/>
                    <a:pt x="34913" y="69646"/>
                  </a:cubicBezTo>
                  <a:cubicBezTo>
                    <a:pt x="15718" y="69707"/>
                    <a:pt x="105" y="54209"/>
                    <a:pt x="36" y="35015"/>
                  </a:cubicBezTo>
                  <a:cubicBezTo>
                    <a:pt x="-32" y="15820"/>
                    <a:pt x="15474" y="211"/>
                    <a:pt x="34667" y="138"/>
                  </a:cubicBezTo>
                  <a:cubicBezTo>
                    <a:pt x="34749" y="138"/>
                    <a:pt x="34830" y="138"/>
                    <a:pt x="34913" y="138"/>
                  </a:cubicBezTo>
                  <a:cubicBezTo>
                    <a:pt x="54011" y="199"/>
                    <a:pt x="69476" y="15672"/>
                    <a:pt x="69544" y="34769"/>
                  </a:cubicBezTo>
                  <a:close/>
                </a:path>
              </a:pathLst>
            </a:custGeom>
            <a:grpFill/>
            <a:ln w="12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35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33" name="îSľíďe"/>
            <p:cNvSpPr/>
            <p:nvPr/>
          </p:nvSpPr>
          <p:spPr>
            <a:xfrm>
              <a:off x="3821537" y="1774339"/>
              <a:ext cx="80984" cy="80984"/>
            </a:xfrm>
            <a:custGeom>
              <a:avLst/>
              <a:gdLst>
                <a:gd name="connsiteX0" fmla="*/ 69544 w 69508"/>
                <a:gd name="connsiteY0" fmla="*/ 34769 h 69508"/>
                <a:gd name="connsiteX1" fmla="*/ 34913 w 69508"/>
                <a:gd name="connsiteY1" fmla="*/ 69646 h 69508"/>
                <a:gd name="connsiteX2" fmla="*/ 36 w 69508"/>
                <a:gd name="connsiteY2" fmla="*/ 35015 h 69508"/>
                <a:gd name="connsiteX3" fmla="*/ 34667 w 69508"/>
                <a:gd name="connsiteY3" fmla="*/ 138 h 69508"/>
                <a:gd name="connsiteX4" fmla="*/ 34790 w 69508"/>
                <a:gd name="connsiteY4" fmla="*/ 138 h 69508"/>
                <a:gd name="connsiteX5" fmla="*/ 69544 w 69508"/>
                <a:gd name="connsiteY5" fmla="*/ 34769 h 69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508" h="69508">
                  <a:moveTo>
                    <a:pt x="69544" y="34769"/>
                  </a:moveTo>
                  <a:cubicBezTo>
                    <a:pt x="69611" y="53963"/>
                    <a:pt x="54107" y="69572"/>
                    <a:pt x="34913" y="69646"/>
                  </a:cubicBezTo>
                  <a:cubicBezTo>
                    <a:pt x="15719" y="69719"/>
                    <a:pt x="105" y="54209"/>
                    <a:pt x="36" y="35015"/>
                  </a:cubicBezTo>
                  <a:cubicBezTo>
                    <a:pt x="-32" y="15820"/>
                    <a:pt x="15474" y="211"/>
                    <a:pt x="34667" y="138"/>
                  </a:cubicBezTo>
                  <a:cubicBezTo>
                    <a:pt x="34708" y="138"/>
                    <a:pt x="34749" y="138"/>
                    <a:pt x="34790" y="138"/>
                  </a:cubicBezTo>
                  <a:cubicBezTo>
                    <a:pt x="53937" y="138"/>
                    <a:pt x="69476" y="15623"/>
                    <a:pt x="69544" y="34769"/>
                  </a:cubicBezTo>
                  <a:close/>
                </a:path>
              </a:pathLst>
            </a:custGeom>
            <a:grpFill/>
            <a:ln w="12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35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34" name="iSľiḓê"/>
            <p:cNvSpPr/>
            <p:nvPr/>
          </p:nvSpPr>
          <p:spPr>
            <a:xfrm>
              <a:off x="4348504" y="1774339"/>
              <a:ext cx="80984" cy="80984"/>
            </a:xfrm>
            <a:custGeom>
              <a:avLst/>
              <a:gdLst>
                <a:gd name="connsiteX0" fmla="*/ 69544 w 69508"/>
                <a:gd name="connsiteY0" fmla="*/ 34769 h 69508"/>
                <a:gd name="connsiteX1" fmla="*/ 34913 w 69508"/>
                <a:gd name="connsiteY1" fmla="*/ 69646 h 69508"/>
                <a:gd name="connsiteX2" fmla="*/ 36 w 69508"/>
                <a:gd name="connsiteY2" fmla="*/ 35015 h 69508"/>
                <a:gd name="connsiteX3" fmla="*/ 34667 w 69508"/>
                <a:gd name="connsiteY3" fmla="*/ 138 h 69508"/>
                <a:gd name="connsiteX4" fmla="*/ 34913 w 69508"/>
                <a:gd name="connsiteY4" fmla="*/ 138 h 69508"/>
                <a:gd name="connsiteX5" fmla="*/ 69544 w 69508"/>
                <a:gd name="connsiteY5" fmla="*/ 34769 h 69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508" h="69508">
                  <a:moveTo>
                    <a:pt x="69544" y="34769"/>
                  </a:moveTo>
                  <a:cubicBezTo>
                    <a:pt x="69618" y="53963"/>
                    <a:pt x="54107" y="69572"/>
                    <a:pt x="34913" y="69646"/>
                  </a:cubicBezTo>
                  <a:cubicBezTo>
                    <a:pt x="15718" y="69707"/>
                    <a:pt x="109" y="54209"/>
                    <a:pt x="36" y="35015"/>
                  </a:cubicBezTo>
                  <a:cubicBezTo>
                    <a:pt x="-26" y="15820"/>
                    <a:pt x="15472" y="211"/>
                    <a:pt x="34667" y="138"/>
                  </a:cubicBezTo>
                  <a:cubicBezTo>
                    <a:pt x="34753" y="138"/>
                    <a:pt x="34827" y="138"/>
                    <a:pt x="34913" y="138"/>
                  </a:cubicBezTo>
                  <a:cubicBezTo>
                    <a:pt x="54009" y="199"/>
                    <a:pt x="69482" y="15672"/>
                    <a:pt x="69544" y="34769"/>
                  </a:cubicBezTo>
                  <a:close/>
                </a:path>
              </a:pathLst>
            </a:custGeom>
            <a:grpFill/>
            <a:ln w="12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35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7329873" y="4698699"/>
            <a:ext cx="699659" cy="693876"/>
            <a:chOff x="2767458" y="207029"/>
            <a:chExt cx="1662030" cy="1648294"/>
          </a:xfrm>
          <a:solidFill>
            <a:schemeClr val="bg1"/>
          </a:solidFill>
        </p:grpSpPr>
        <p:sp>
          <p:nvSpPr>
            <p:cNvPr id="36" name="iSḷiďe"/>
            <p:cNvSpPr/>
            <p:nvPr/>
          </p:nvSpPr>
          <p:spPr>
            <a:xfrm>
              <a:off x="2767744" y="207029"/>
              <a:ext cx="80697" cy="80697"/>
            </a:xfrm>
            <a:custGeom>
              <a:avLst/>
              <a:gdLst>
                <a:gd name="connsiteX0" fmla="*/ 69263 w 69262"/>
                <a:gd name="connsiteY0" fmla="*/ 34631 h 69262"/>
                <a:gd name="connsiteX1" fmla="*/ 34631 w 69262"/>
                <a:gd name="connsiteY1" fmla="*/ 69263 h 69262"/>
                <a:gd name="connsiteX2" fmla="*/ 0 w 69262"/>
                <a:gd name="connsiteY2" fmla="*/ 34631 h 69262"/>
                <a:gd name="connsiteX3" fmla="*/ 34631 w 69262"/>
                <a:gd name="connsiteY3" fmla="*/ 0 h 69262"/>
                <a:gd name="connsiteX4" fmla="*/ 69263 w 69262"/>
                <a:gd name="connsiteY4" fmla="*/ 34631 h 6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62" h="69262">
                  <a:moveTo>
                    <a:pt x="69263" y="34631"/>
                  </a:moveTo>
                  <a:cubicBezTo>
                    <a:pt x="69263" y="53758"/>
                    <a:pt x="53758" y="69263"/>
                    <a:pt x="34631" y="69263"/>
                  </a:cubicBezTo>
                  <a:cubicBezTo>
                    <a:pt x="15505" y="69263"/>
                    <a:pt x="0" y="53758"/>
                    <a:pt x="0" y="34631"/>
                  </a:cubicBezTo>
                  <a:cubicBezTo>
                    <a:pt x="0" y="15505"/>
                    <a:pt x="15505" y="0"/>
                    <a:pt x="34631" y="0"/>
                  </a:cubicBezTo>
                  <a:cubicBezTo>
                    <a:pt x="53758" y="0"/>
                    <a:pt x="69263" y="15505"/>
                    <a:pt x="69263" y="34631"/>
                  </a:cubicBezTo>
                  <a:close/>
                </a:path>
              </a:pathLst>
            </a:custGeom>
            <a:grpFill/>
            <a:ln w="12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35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37" name="îšḷïdê"/>
            <p:cNvSpPr/>
            <p:nvPr/>
          </p:nvSpPr>
          <p:spPr>
            <a:xfrm>
              <a:off x="3294712" y="207029"/>
              <a:ext cx="80697" cy="80697"/>
            </a:xfrm>
            <a:custGeom>
              <a:avLst/>
              <a:gdLst>
                <a:gd name="connsiteX0" fmla="*/ 69263 w 69262"/>
                <a:gd name="connsiteY0" fmla="*/ 34631 h 69262"/>
                <a:gd name="connsiteX1" fmla="*/ 34631 w 69262"/>
                <a:gd name="connsiteY1" fmla="*/ 69263 h 69262"/>
                <a:gd name="connsiteX2" fmla="*/ 0 w 69262"/>
                <a:gd name="connsiteY2" fmla="*/ 34631 h 69262"/>
                <a:gd name="connsiteX3" fmla="*/ 34631 w 69262"/>
                <a:gd name="connsiteY3" fmla="*/ 0 h 69262"/>
                <a:gd name="connsiteX4" fmla="*/ 69263 w 69262"/>
                <a:gd name="connsiteY4" fmla="*/ 34631 h 6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62" h="69262">
                  <a:moveTo>
                    <a:pt x="69263" y="34631"/>
                  </a:moveTo>
                  <a:cubicBezTo>
                    <a:pt x="69263" y="53758"/>
                    <a:pt x="53758" y="69263"/>
                    <a:pt x="34631" y="69263"/>
                  </a:cubicBezTo>
                  <a:cubicBezTo>
                    <a:pt x="15505" y="69263"/>
                    <a:pt x="0" y="53758"/>
                    <a:pt x="0" y="34631"/>
                  </a:cubicBezTo>
                  <a:cubicBezTo>
                    <a:pt x="0" y="15505"/>
                    <a:pt x="15505" y="0"/>
                    <a:pt x="34631" y="0"/>
                  </a:cubicBezTo>
                  <a:cubicBezTo>
                    <a:pt x="53758" y="0"/>
                    <a:pt x="69263" y="15505"/>
                    <a:pt x="69263" y="34631"/>
                  </a:cubicBezTo>
                  <a:close/>
                </a:path>
              </a:pathLst>
            </a:custGeom>
            <a:grpFill/>
            <a:ln w="12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35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38" name="íśḻïḓè"/>
            <p:cNvSpPr/>
            <p:nvPr/>
          </p:nvSpPr>
          <p:spPr>
            <a:xfrm>
              <a:off x="3821680" y="207029"/>
              <a:ext cx="80697" cy="80697"/>
            </a:xfrm>
            <a:custGeom>
              <a:avLst/>
              <a:gdLst>
                <a:gd name="connsiteX0" fmla="*/ 69262 w 69262"/>
                <a:gd name="connsiteY0" fmla="*/ 34631 h 69262"/>
                <a:gd name="connsiteX1" fmla="*/ 34631 w 69262"/>
                <a:gd name="connsiteY1" fmla="*/ 69263 h 69262"/>
                <a:gd name="connsiteX2" fmla="*/ 0 w 69262"/>
                <a:gd name="connsiteY2" fmla="*/ 34631 h 69262"/>
                <a:gd name="connsiteX3" fmla="*/ 34631 w 69262"/>
                <a:gd name="connsiteY3" fmla="*/ 0 h 69262"/>
                <a:gd name="connsiteX4" fmla="*/ 69262 w 69262"/>
                <a:gd name="connsiteY4" fmla="*/ 34631 h 6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62" h="69262">
                  <a:moveTo>
                    <a:pt x="69262" y="34631"/>
                  </a:moveTo>
                  <a:cubicBezTo>
                    <a:pt x="69262" y="53758"/>
                    <a:pt x="53758" y="69263"/>
                    <a:pt x="34631" y="69263"/>
                  </a:cubicBezTo>
                  <a:cubicBezTo>
                    <a:pt x="15505" y="69263"/>
                    <a:pt x="0" y="53758"/>
                    <a:pt x="0" y="34631"/>
                  </a:cubicBezTo>
                  <a:cubicBezTo>
                    <a:pt x="0" y="15505"/>
                    <a:pt x="15505" y="0"/>
                    <a:pt x="34631" y="0"/>
                  </a:cubicBezTo>
                  <a:cubicBezTo>
                    <a:pt x="53758" y="0"/>
                    <a:pt x="69262" y="15505"/>
                    <a:pt x="69262" y="34631"/>
                  </a:cubicBezTo>
                  <a:close/>
                </a:path>
              </a:pathLst>
            </a:custGeom>
            <a:grpFill/>
            <a:ln w="12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35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39" name="îṣḻiďe"/>
            <p:cNvSpPr/>
            <p:nvPr/>
          </p:nvSpPr>
          <p:spPr>
            <a:xfrm>
              <a:off x="4348791" y="207029"/>
              <a:ext cx="80697" cy="80697"/>
            </a:xfrm>
            <a:custGeom>
              <a:avLst/>
              <a:gdLst>
                <a:gd name="connsiteX0" fmla="*/ 69263 w 69262"/>
                <a:gd name="connsiteY0" fmla="*/ 34631 h 69262"/>
                <a:gd name="connsiteX1" fmla="*/ 34631 w 69262"/>
                <a:gd name="connsiteY1" fmla="*/ 69263 h 69262"/>
                <a:gd name="connsiteX2" fmla="*/ 0 w 69262"/>
                <a:gd name="connsiteY2" fmla="*/ 34631 h 69262"/>
                <a:gd name="connsiteX3" fmla="*/ 34631 w 69262"/>
                <a:gd name="connsiteY3" fmla="*/ 0 h 69262"/>
                <a:gd name="connsiteX4" fmla="*/ 69263 w 69262"/>
                <a:gd name="connsiteY4" fmla="*/ 34631 h 6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62" h="69262">
                  <a:moveTo>
                    <a:pt x="69263" y="34631"/>
                  </a:moveTo>
                  <a:cubicBezTo>
                    <a:pt x="69263" y="53758"/>
                    <a:pt x="53758" y="69263"/>
                    <a:pt x="34631" y="69263"/>
                  </a:cubicBezTo>
                  <a:cubicBezTo>
                    <a:pt x="15505" y="69263"/>
                    <a:pt x="0" y="53758"/>
                    <a:pt x="0" y="34631"/>
                  </a:cubicBezTo>
                  <a:cubicBezTo>
                    <a:pt x="0" y="15505"/>
                    <a:pt x="15505" y="0"/>
                    <a:pt x="34631" y="0"/>
                  </a:cubicBezTo>
                  <a:cubicBezTo>
                    <a:pt x="53758" y="0"/>
                    <a:pt x="69263" y="15505"/>
                    <a:pt x="69263" y="34631"/>
                  </a:cubicBezTo>
                  <a:close/>
                </a:path>
              </a:pathLst>
            </a:custGeom>
            <a:grpFill/>
            <a:ln w="12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35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40" name="işliḑè"/>
            <p:cNvSpPr/>
            <p:nvPr/>
          </p:nvSpPr>
          <p:spPr>
            <a:xfrm>
              <a:off x="2767744" y="729561"/>
              <a:ext cx="80697" cy="80697"/>
            </a:xfrm>
            <a:custGeom>
              <a:avLst/>
              <a:gdLst>
                <a:gd name="connsiteX0" fmla="*/ 69263 w 69262"/>
                <a:gd name="connsiteY0" fmla="*/ 34631 h 69262"/>
                <a:gd name="connsiteX1" fmla="*/ 34631 w 69262"/>
                <a:gd name="connsiteY1" fmla="*/ 69263 h 69262"/>
                <a:gd name="connsiteX2" fmla="*/ 0 w 69262"/>
                <a:gd name="connsiteY2" fmla="*/ 34631 h 69262"/>
                <a:gd name="connsiteX3" fmla="*/ 34631 w 69262"/>
                <a:gd name="connsiteY3" fmla="*/ 0 h 69262"/>
                <a:gd name="connsiteX4" fmla="*/ 69263 w 69262"/>
                <a:gd name="connsiteY4" fmla="*/ 34631 h 6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62" h="69262">
                  <a:moveTo>
                    <a:pt x="69263" y="34631"/>
                  </a:moveTo>
                  <a:cubicBezTo>
                    <a:pt x="69263" y="53758"/>
                    <a:pt x="53758" y="69263"/>
                    <a:pt x="34631" y="69263"/>
                  </a:cubicBezTo>
                  <a:cubicBezTo>
                    <a:pt x="15505" y="69263"/>
                    <a:pt x="0" y="53758"/>
                    <a:pt x="0" y="34631"/>
                  </a:cubicBezTo>
                  <a:cubicBezTo>
                    <a:pt x="0" y="15505"/>
                    <a:pt x="15505" y="0"/>
                    <a:pt x="34631" y="0"/>
                  </a:cubicBezTo>
                  <a:cubicBezTo>
                    <a:pt x="53758" y="0"/>
                    <a:pt x="69263" y="15505"/>
                    <a:pt x="69263" y="34631"/>
                  </a:cubicBezTo>
                  <a:close/>
                </a:path>
              </a:pathLst>
            </a:custGeom>
            <a:grpFill/>
            <a:ln w="12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35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41" name="ïṥ1îde"/>
            <p:cNvSpPr/>
            <p:nvPr/>
          </p:nvSpPr>
          <p:spPr>
            <a:xfrm>
              <a:off x="3294712" y="729561"/>
              <a:ext cx="80697" cy="80697"/>
            </a:xfrm>
            <a:custGeom>
              <a:avLst/>
              <a:gdLst>
                <a:gd name="connsiteX0" fmla="*/ 69263 w 69262"/>
                <a:gd name="connsiteY0" fmla="*/ 34631 h 69262"/>
                <a:gd name="connsiteX1" fmla="*/ 34631 w 69262"/>
                <a:gd name="connsiteY1" fmla="*/ 69263 h 69262"/>
                <a:gd name="connsiteX2" fmla="*/ 0 w 69262"/>
                <a:gd name="connsiteY2" fmla="*/ 34631 h 69262"/>
                <a:gd name="connsiteX3" fmla="*/ 34631 w 69262"/>
                <a:gd name="connsiteY3" fmla="*/ 0 h 69262"/>
                <a:gd name="connsiteX4" fmla="*/ 69263 w 69262"/>
                <a:gd name="connsiteY4" fmla="*/ 34631 h 6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62" h="69262">
                  <a:moveTo>
                    <a:pt x="69263" y="34631"/>
                  </a:moveTo>
                  <a:cubicBezTo>
                    <a:pt x="69263" y="53758"/>
                    <a:pt x="53758" y="69263"/>
                    <a:pt x="34631" y="69263"/>
                  </a:cubicBezTo>
                  <a:cubicBezTo>
                    <a:pt x="15505" y="69263"/>
                    <a:pt x="0" y="53758"/>
                    <a:pt x="0" y="34631"/>
                  </a:cubicBezTo>
                  <a:cubicBezTo>
                    <a:pt x="0" y="15505"/>
                    <a:pt x="15505" y="0"/>
                    <a:pt x="34631" y="0"/>
                  </a:cubicBezTo>
                  <a:cubicBezTo>
                    <a:pt x="53758" y="0"/>
                    <a:pt x="69263" y="15505"/>
                    <a:pt x="69263" y="34631"/>
                  </a:cubicBezTo>
                  <a:close/>
                </a:path>
              </a:pathLst>
            </a:custGeom>
            <a:grpFill/>
            <a:ln w="12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35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42" name="íṥlîḍè"/>
            <p:cNvSpPr/>
            <p:nvPr/>
          </p:nvSpPr>
          <p:spPr>
            <a:xfrm>
              <a:off x="3821680" y="729561"/>
              <a:ext cx="80697" cy="80697"/>
            </a:xfrm>
            <a:custGeom>
              <a:avLst/>
              <a:gdLst>
                <a:gd name="connsiteX0" fmla="*/ 69262 w 69262"/>
                <a:gd name="connsiteY0" fmla="*/ 34631 h 69262"/>
                <a:gd name="connsiteX1" fmla="*/ 34631 w 69262"/>
                <a:gd name="connsiteY1" fmla="*/ 69263 h 69262"/>
                <a:gd name="connsiteX2" fmla="*/ 0 w 69262"/>
                <a:gd name="connsiteY2" fmla="*/ 34631 h 69262"/>
                <a:gd name="connsiteX3" fmla="*/ 34631 w 69262"/>
                <a:gd name="connsiteY3" fmla="*/ 0 h 69262"/>
                <a:gd name="connsiteX4" fmla="*/ 69262 w 69262"/>
                <a:gd name="connsiteY4" fmla="*/ 34631 h 6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62" h="69262">
                  <a:moveTo>
                    <a:pt x="69262" y="34631"/>
                  </a:moveTo>
                  <a:cubicBezTo>
                    <a:pt x="69262" y="53758"/>
                    <a:pt x="53758" y="69263"/>
                    <a:pt x="34631" y="69263"/>
                  </a:cubicBezTo>
                  <a:cubicBezTo>
                    <a:pt x="15505" y="69263"/>
                    <a:pt x="0" y="53758"/>
                    <a:pt x="0" y="34631"/>
                  </a:cubicBezTo>
                  <a:cubicBezTo>
                    <a:pt x="0" y="15505"/>
                    <a:pt x="15505" y="0"/>
                    <a:pt x="34631" y="0"/>
                  </a:cubicBezTo>
                  <a:cubicBezTo>
                    <a:pt x="53758" y="0"/>
                    <a:pt x="69262" y="15505"/>
                    <a:pt x="69262" y="34631"/>
                  </a:cubicBezTo>
                  <a:close/>
                </a:path>
              </a:pathLst>
            </a:custGeom>
            <a:grpFill/>
            <a:ln w="12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35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43" name="iŝļïḑè"/>
            <p:cNvSpPr/>
            <p:nvPr/>
          </p:nvSpPr>
          <p:spPr>
            <a:xfrm>
              <a:off x="4348791" y="729561"/>
              <a:ext cx="80697" cy="80697"/>
            </a:xfrm>
            <a:custGeom>
              <a:avLst/>
              <a:gdLst>
                <a:gd name="connsiteX0" fmla="*/ 69263 w 69262"/>
                <a:gd name="connsiteY0" fmla="*/ 34631 h 69262"/>
                <a:gd name="connsiteX1" fmla="*/ 34631 w 69262"/>
                <a:gd name="connsiteY1" fmla="*/ 69263 h 69262"/>
                <a:gd name="connsiteX2" fmla="*/ 0 w 69262"/>
                <a:gd name="connsiteY2" fmla="*/ 34631 h 69262"/>
                <a:gd name="connsiteX3" fmla="*/ 34631 w 69262"/>
                <a:gd name="connsiteY3" fmla="*/ 0 h 69262"/>
                <a:gd name="connsiteX4" fmla="*/ 69263 w 69262"/>
                <a:gd name="connsiteY4" fmla="*/ 34631 h 6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62" h="69262">
                  <a:moveTo>
                    <a:pt x="69263" y="34631"/>
                  </a:moveTo>
                  <a:cubicBezTo>
                    <a:pt x="69263" y="53758"/>
                    <a:pt x="53758" y="69263"/>
                    <a:pt x="34631" y="69263"/>
                  </a:cubicBezTo>
                  <a:cubicBezTo>
                    <a:pt x="15505" y="69263"/>
                    <a:pt x="0" y="53758"/>
                    <a:pt x="0" y="34631"/>
                  </a:cubicBezTo>
                  <a:cubicBezTo>
                    <a:pt x="0" y="15505"/>
                    <a:pt x="15505" y="0"/>
                    <a:pt x="34631" y="0"/>
                  </a:cubicBezTo>
                  <a:cubicBezTo>
                    <a:pt x="53758" y="0"/>
                    <a:pt x="69263" y="15505"/>
                    <a:pt x="69263" y="34631"/>
                  </a:cubicBezTo>
                  <a:close/>
                </a:path>
              </a:pathLst>
            </a:custGeom>
            <a:grpFill/>
            <a:ln w="12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35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44" name="îśḷïdé"/>
            <p:cNvSpPr/>
            <p:nvPr/>
          </p:nvSpPr>
          <p:spPr>
            <a:xfrm>
              <a:off x="2767459" y="1251520"/>
              <a:ext cx="80985" cy="80983"/>
            </a:xfrm>
            <a:custGeom>
              <a:avLst/>
              <a:gdLst>
                <a:gd name="connsiteX0" fmla="*/ 69543 w 69509"/>
                <a:gd name="connsiteY0" fmla="*/ 35137 h 69507"/>
                <a:gd name="connsiteX1" fmla="*/ 34545 w 69509"/>
                <a:gd name="connsiteY1" fmla="*/ 69645 h 69507"/>
                <a:gd name="connsiteX2" fmla="*/ 36 w 69509"/>
                <a:gd name="connsiteY2" fmla="*/ 34646 h 69507"/>
                <a:gd name="connsiteX3" fmla="*/ 34912 w 69509"/>
                <a:gd name="connsiteY3" fmla="*/ 138 h 69507"/>
                <a:gd name="connsiteX4" fmla="*/ 69545 w 69509"/>
                <a:gd name="connsiteY4" fmla="*/ 35013 h 69507"/>
                <a:gd name="connsiteX5" fmla="*/ 69543 w 69509"/>
                <a:gd name="connsiteY5" fmla="*/ 35137 h 69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509" h="69507">
                  <a:moveTo>
                    <a:pt x="69543" y="35137"/>
                  </a:moveTo>
                  <a:cubicBezTo>
                    <a:pt x="69407" y="54331"/>
                    <a:pt x="53738" y="69781"/>
                    <a:pt x="34545" y="69645"/>
                  </a:cubicBezTo>
                  <a:cubicBezTo>
                    <a:pt x="15350" y="69510"/>
                    <a:pt x="-99" y="53840"/>
                    <a:pt x="36" y="34646"/>
                  </a:cubicBezTo>
                  <a:cubicBezTo>
                    <a:pt x="173" y="15501"/>
                    <a:pt x="15767" y="70"/>
                    <a:pt x="34912" y="138"/>
                  </a:cubicBezTo>
                  <a:cubicBezTo>
                    <a:pt x="54107" y="205"/>
                    <a:pt x="69611" y="15820"/>
                    <a:pt x="69545" y="35013"/>
                  </a:cubicBezTo>
                  <a:cubicBezTo>
                    <a:pt x="69543" y="35055"/>
                    <a:pt x="69543" y="35096"/>
                    <a:pt x="69543" y="35137"/>
                  </a:cubicBezTo>
                  <a:close/>
                </a:path>
              </a:pathLst>
            </a:custGeom>
            <a:grpFill/>
            <a:ln w="12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35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45" name="îš1ídê"/>
            <p:cNvSpPr/>
            <p:nvPr/>
          </p:nvSpPr>
          <p:spPr>
            <a:xfrm>
              <a:off x="3294427" y="1251520"/>
              <a:ext cx="80985" cy="80983"/>
            </a:xfrm>
            <a:custGeom>
              <a:avLst/>
              <a:gdLst>
                <a:gd name="connsiteX0" fmla="*/ 69543 w 69509"/>
                <a:gd name="connsiteY0" fmla="*/ 35137 h 69507"/>
                <a:gd name="connsiteX1" fmla="*/ 34545 w 69509"/>
                <a:gd name="connsiteY1" fmla="*/ 69645 h 69507"/>
                <a:gd name="connsiteX2" fmla="*/ 36 w 69509"/>
                <a:gd name="connsiteY2" fmla="*/ 34646 h 69507"/>
                <a:gd name="connsiteX3" fmla="*/ 34912 w 69509"/>
                <a:gd name="connsiteY3" fmla="*/ 138 h 69507"/>
                <a:gd name="connsiteX4" fmla="*/ 69545 w 69509"/>
                <a:gd name="connsiteY4" fmla="*/ 35013 h 69507"/>
                <a:gd name="connsiteX5" fmla="*/ 69543 w 69509"/>
                <a:gd name="connsiteY5" fmla="*/ 35137 h 69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509" h="69507">
                  <a:moveTo>
                    <a:pt x="69543" y="35137"/>
                  </a:moveTo>
                  <a:cubicBezTo>
                    <a:pt x="69407" y="54331"/>
                    <a:pt x="53738" y="69781"/>
                    <a:pt x="34545" y="69645"/>
                  </a:cubicBezTo>
                  <a:cubicBezTo>
                    <a:pt x="15350" y="69510"/>
                    <a:pt x="-99" y="53840"/>
                    <a:pt x="36" y="34646"/>
                  </a:cubicBezTo>
                  <a:cubicBezTo>
                    <a:pt x="173" y="15501"/>
                    <a:pt x="15767" y="70"/>
                    <a:pt x="34912" y="138"/>
                  </a:cubicBezTo>
                  <a:cubicBezTo>
                    <a:pt x="54107" y="205"/>
                    <a:pt x="69611" y="15820"/>
                    <a:pt x="69545" y="35013"/>
                  </a:cubicBezTo>
                  <a:cubicBezTo>
                    <a:pt x="69543" y="35055"/>
                    <a:pt x="69543" y="35096"/>
                    <a:pt x="69543" y="35137"/>
                  </a:cubicBezTo>
                  <a:close/>
                </a:path>
              </a:pathLst>
            </a:custGeom>
            <a:grpFill/>
            <a:ln w="12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35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46" name="ïṩlíďé"/>
            <p:cNvSpPr/>
            <p:nvPr/>
          </p:nvSpPr>
          <p:spPr>
            <a:xfrm>
              <a:off x="3821538" y="1251521"/>
              <a:ext cx="80984" cy="80983"/>
            </a:xfrm>
            <a:custGeom>
              <a:avLst/>
              <a:gdLst>
                <a:gd name="connsiteX0" fmla="*/ 69543 w 69508"/>
                <a:gd name="connsiteY0" fmla="*/ 35137 h 69507"/>
                <a:gd name="connsiteX1" fmla="*/ 34545 w 69508"/>
                <a:gd name="connsiteY1" fmla="*/ 69644 h 69507"/>
                <a:gd name="connsiteX2" fmla="*/ 36 w 69508"/>
                <a:gd name="connsiteY2" fmla="*/ 34646 h 69507"/>
                <a:gd name="connsiteX3" fmla="*/ 34789 w 69508"/>
                <a:gd name="connsiteY3" fmla="*/ 138 h 69507"/>
                <a:gd name="connsiteX4" fmla="*/ 69545 w 69508"/>
                <a:gd name="connsiteY4" fmla="*/ 34890 h 69507"/>
                <a:gd name="connsiteX5" fmla="*/ 69543 w 69508"/>
                <a:gd name="connsiteY5" fmla="*/ 35137 h 69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508" h="69507">
                  <a:moveTo>
                    <a:pt x="69543" y="35137"/>
                  </a:moveTo>
                  <a:cubicBezTo>
                    <a:pt x="69408" y="54331"/>
                    <a:pt x="53738" y="69781"/>
                    <a:pt x="34545" y="69644"/>
                  </a:cubicBezTo>
                  <a:cubicBezTo>
                    <a:pt x="15350" y="69509"/>
                    <a:pt x="-99" y="53839"/>
                    <a:pt x="36" y="34646"/>
                  </a:cubicBezTo>
                  <a:cubicBezTo>
                    <a:pt x="171" y="15548"/>
                    <a:pt x="15692" y="138"/>
                    <a:pt x="34789" y="138"/>
                  </a:cubicBezTo>
                  <a:cubicBezTo>
                    <a:pt x="53984" y="138"/>
                    <a:pt x="69543" y="15697"/>
                    <a:pt x="69545" y="34890"/>
                  </a:cubicBezTo>
                  <a:cubicBezTo>
                    <a:pt x="69545" y="34973"/>
                    <a:pt x="69543" y="35055"/>
                    <a:pt x="69543" y="35137"/>
                  </a:cubicBezTo>
                  <a:close/>
                </a:path>
              </a:pathLst>
            </a:custGeom>
            <a:grpFill/>
            <a:ln w="12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35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47" name="îṣ1ïḋe"/>
            <p:cNvSpPr/>
            <p:nvPr/>
          </p:nvSpPr>
          <p:spPr>
            <a:xfrm>
              <a:off x="4348503" y="1251520"/>
              <a:ext cx="80985" cy="80983"/>
            </a:xfrm>
            <a:custGeom>
              <a:avLst/>
              <a:gdLst>
                <a:gd name="connsiteX0" fmla="*/ 69544 w 69509"/>
                <a:gd name="connsiteY0" fmla="*/ 35137 h 69507"/>
                <a:gd name="connsiteX1" fmla="*/ 34545 w 69509"/>
                <a:gd name="connsiteY1" fmla="*/ 69645 h 69507"/>
                <a:gd name="connsiteX2" fmla="*/ 36 w 69509"/>
                <a:gd name="connsiteY2" fmla="*/ 34646 h 69507"/>
                <a:gd name="connsiteX3" fmla="*/ 34913 w 69509"/>
                <a:gd name="connsiteY3" fmla="*/ 138 h 69507"/>
                <a:gd name="connsiteX4" fmla="*/ 69544 w 69509"/>
                <a:gd name="connsiteY4" fmla="*/ 35013 h 69507"/>
                <a:gd name="connsiteX5" fmla="*/ 69544 w 69509"/>
                <a:gd name="connsiteY5" fmla="*/ 35137 h 69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509" h="69507">
                  <a:moveTo>
                    <a:pt x="69544" y="35137"/>
                  </a:moveTo>
                  <a:cubicBezTo>
                    <a:pt x="69410" y="54331"/>
                    <a:pt x="53739" y="69781"/>
                    <a:pt x="34545" y="69645"/>
                  </a:cubicBezTo>
                  <a:cubicBezTo>
                    <a:pt x="15350" y="69510"/>
                    <a:pt x="-99" y="53840"/>
                    <a:pt x="36" y="34646"/>
                  </a:cubicBezTo>
                  <a:cubicBezTo>
                    <a:pt x="172" y="15501"/>
                    <a:pt x="15768" y="70"/>
                    <a:pt x="34913" y="138"/>
                  </a:cubicBezTo>
                  <a:cubicBezTo>
                    <a:pt x="54108" y="205"/>
                    <a:pt x="69618" y="15820"/>
                    <a:pt x="69544" y="35013"/>
                  </a:cubicBezTo>
                  <a:cubicBezTo>
                    <a:pt x="69544" y="35055"/>
                    <a:pt x="69544" y="35096"/>
                    <a:pt x="69544" y="35137"/>
                  </a:cubicBezTo>
                  <a:close/>
                </a:path>
              </a:pathLst>
            </a:custGeom>
            <a:grpFill/>
            <a:ln w="12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35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48" name="iş1íḋe"/>
            <p:cNvSpPr/>
            <p:nvPr/>
          </p:nvSpPr>
          <p:spPr>
            <a:xfrm>
              <a:off x="2767458" y="1774339"/>
              <a:ext cx="80984" cy="80984"/>
            </a:xfrm>
            <a:custGeom>
              <a:avLst/>
              <a:gdLst>
                <a:gd name="connsiteX0" fmla="*/ 69544 w 69508"/>
                <a:gd name="connsiteY0" fmla="*/ 34769 h 69508"/>
                <a:gd name="connsiteX1" fmla="*/ 34913 w 69508"/>
                <a:gd name="connsiteY1" fmla="*/ 69646 h 69508"/>
                <a:gd name="connsiteX2" fmla="*/ 36 w 69508"/>
                <a:gd name="connsiteY2" fmla="*/ 35015 h 69508"/>
                <a:gd name="connsiteX3" fmla="*/ 34667 w 69508"/>
                <a:gd name="connsiteY3" fmla="*/ 138 h 69508"/>
                <a:gd name="connsiteX4" fmla="*/ 34913 w 69508"/>
                <a:gd name="connsiteY4" fmla="*/ 138 h 69508"/>
                <a:gd name="connsiteX5" fmla="*/ 69544 w 69508"/>
                <a:gd name="connsiteY5" fmla="*/ 34769 h 69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508" h="69508">
                  <a:moveTo>
                    <a:pt x="69544" y="34769"/>
                  </a:moveTo>
                  <a:cubicBezTo>
                    <a:pt x="69611" y="53963"/>
                    <a:pt x="54107" y="69572"/>
                    <a:pt x="34913" y="69646"/>
                  </a:cubicBezTo>
                  <a:cubicBezTo>
                    <a:pt x="15718" y="69707"/>
                    <a:pt x="103" y="54209"/>
                    <a:pt x="36" y="35015"/>
                  </a:cubicBezTo>
                  <a:cubicBezTo>
                    <a:pt x="-32" y="15820"/>
                    <a:pt x="15474" y="211"/>
                    <a:pt x="34667" y="138"/>
                  </a:cubicBezTo>
                  <a:cubicBezTo>
                    <a:pt x="34749" y="138"/>
                    <a:pt x="34830" y="138"/>
                    <a:pt x="34913" y="138"/>
                  </a:cubicBezTo>
                  <a:cubicBezTo>
                    <a:pt x="54011" y="199"/>
                    <a:pt x="69476" y="15672"/>
                    <a:pt x="69544" y="34769"/>
                  </a:cubicBezTo>
                  <a:close/>
                </a:path>
              </a:pathLst>
            </a:custGeom>
            <a:grpFill/>
            <a:ln w="12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35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49" name="î$ľïḑè"/>
            <p:cNvSpPr/>
            <p:nvPr/>
          </p:nvSpPr>
          <p:spPr>
            <a:xfrm>
              <a:off x="3294426" y="1774339"/>
              <a:ext cx="80984" cy="80984"/>
            </a:xfrm>
            <a:custGeom>
              <a:avLst/>
              <a:gdLst>
                <a:gd name="connsiteX0" fmla="*/ 69544 w 69508"/>
                <a:gd name="connsiteY0" fmla="*/ 34769 h 69508"/>
                <a:gd name="connsiteX1" fmla="*/ 34913 w 69508"/>
                <a:gd name="connsiteY1" fmla="*/ 69646 h 69508"/>
                <a:gd name="connsiteX2" fmla="*/ 36 w 69508"/>
                <a:gd name="connsiteY2" fmla="*/ 35015 h 69508"/>
                <a:gd name="connsiteX3" fmla="*/ 34667 w 69508"/>
                <a:gd name="connsiteY3" fmla="*/ 138 h 69508"/>
                <a:gd name="connsiteX4" fmla="*/ 34913 w 69508"/>
                <a:gd name="connsiteY4" fmla="*/ 138 h 69508"/>
                <a:gd name="connsiteX5" fmla="*/ 69544 w 69508"/>
                <a:gd name="connsiteY5" fmla="*/ 34769 h 69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508" h="69508">
                  <a:moveTo>
                    <a:pt x="69544" y="34769"/>
                  </a:moveTo>
                  <a:cubicBezTo>
                    <a:pt x="69611" y="53963"/>
                    <a:pt x="54107" y="69572"/>
                    <a:pt x="34913" y="69646"/>
                  </a:cubicBezTo>
                  <a:cubicBezTo>
                    <a:pt x="15718" y="69707"/>
                    <a:pt x="105" y="54209"/>
                    <a:pt x="36" y="35015"/>
                  </a:cubicBezTo>
                  <a:cubicBezTo>
                    <a:pt x="-32" y="15820"/>
                    <a:pt x="15474" y="211"/>
                    <a:pt x="34667" y="138"/>
                  </a:cubicBezTo>
                  <a:cubicBezTo>
                    <a:pt x="34749" y="138"/>
                    <a:pt x="34830" y="138"/>
                    <a:pt x="34913" y="138"/>
                  </a:cubicBezTo>
                  <a:cubicBezTo>
                    <a:pt x="54011" y="199"/>
                    <a:pt x="69476" y="15672"/>
                    <a:pt x="69544" y="34769"/>
                  </a:cubicBezTo>
                  <a:close/>
                </a:path>
              </a:pathLst>
            </a:custGeom>
            <a:grpFill/>
            <a:ln w="12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35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50" name="îSľíďe"/>
            <p:cNvSpPr/>
            <p:nvPr/>
          </p:nvSpPr>
          <p:spPr>
            <a:xfrm>
              <a:off x="3821537" y="1774339"/>
              <a:ext cx="80984" cy="80984"/>
            </a:xfrm>
            <a:custGeom>
              <a:avLst/>
              <a:gdLst>
                <a:gd name="connsiteX0" fmla="*/ 69544 w 69508"/>
                <a:gd name="connsiteY0" fmla="*/ 34769 h 69508"/>
                <a:gd name="connsiteX1" fmla="*/ 34913 w 69508"/>
                <a:gd name="connsiteY1" fmla="*/ 69646 h 69508"/>
                <a:gd name="connsiteX2" fmla="*/ 36 w 69508"/>
                <a:gd name="connsiteY2" fmla="*/ 35015 h 69508"/>
                <a:gd name="connsiteX3" fmla="*/ 34667 w 69508"/>
                <a:gd name="connsiteY3" fmla="*/ 138 h 69508"/>
                <a:gd name="connsiteX4" fmla="*/ 34790 w 69508"/>
                <a:gd name="connsiteY4" fmla="*/ 138 h 69508"/>
                <a:gd name="connsiteX5" fmla="*/ 69544 w 69508"/>
                <a:gd name="connsiteY5" fmla="*/ 34769 h 69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508" h="69508">
                  <a:moveTo>
                    <a:pt x="69544" y="34769"/>
                  </a:moveTo>
                  <a:cubicBezTo>
                    <a:pt x="69611" y="53963"/>
                    <a:pt x="54107" y="69572"/>
                    <a:pt x="34913" y="69646"/>
                  </a:cubicBezTo>
                  <a:cubicBezTo>
                    <a:pt x="15719" y="69719"/>
                    <a:pt x="105" y="54209"/>
                    <a:pt x="36" y="35015"/>
                  </a:cubicBezTo>
                  <a:cubicBezTo>
                    <a:pt x="-32" y="15820"/>
                    <a:pt x="15474" y="211"/>
                    <a:pt x="34667" y="138"/>
                  </a:cubicBezTo>
                  <a:cubicBezTo>
                    <a:pt x="34708" y="138"/>
                    <a:pt x="34749" y="138"/>
                    <a:pt x="34790" y="138"/>
                  </a:cubicBezTo>
                  <a:cubicBezTo>
                    <a:pt x="53937" y="138"/>
                    <a:pt x="69476" y="15623"/>
                    <a:pt x="69544" y="34769"/>
                  </a:cubicBezTo>
                  <a:close/>
                </a:path>
              </a:pathLst>
            </a:custGeom>
            <a:grpFill/>
            <a:ln w="12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35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51" name="iSľiḓê"/>
            <p:cNvSpPr/>
            <p:nvPr/>
          </p:nvSpPr>
          <p:spPr>
            <a:xfrm>
              <a:off x="4348504" y="1774339"/>
              <a:ext cx="80984" cy="80984"/>
            </a:xfrm>
            <a:custGeom>
              <a:avLst/>
              <a:gdLst>
                <a:gd name="connsiteX0" fmla="*/ 69544 w 69508"/>
                <a:gd name="connsiteY0" fmla="*/ 34769 h 69508"/>
                <a:gd name="connsiteX1" fmla="*/ 34913 w 69508"/>
                <a:gd name="connsiteY1" fmla="*/ 69646 h 69508"/>
                <a:gd name="connsiteX2" fmla="*/ 36 w 69508"/>
                <a:gd name="connsiteY2" fmla="*/ 35015 h 69508"/>
                <a:gd name="connsiteX3" fmla="*/ 34667 w 69508"/>
                <a:gd name="connsiteY3" fmla="*/ 138 h 69508"/>
                <a:gd name="connsiteX4" fmla="*/ 34913 w 69508"/>
                <a:gd name="connsiteY4" fmla="*/ 138 h 69508"/>
                <a:gd name="connsiteX5" fmla="*/ 69544 w 69508"/>
                <a:gd name="connsiteY5" fmla="*/ 34769 h 69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508" h="69508">
                  <a:moveTo>
                    <a:pt x="69544" y="34769"/>
                  </a:moveTo>
                  <a:cubicBezTo>
                    <a:pt x="69618" y="53963"/>
                    <a:pt x="54107" y="69572"/>
                    <a:pt x="34913" y="69646"/>
                  </a:cubicBezTo>
                  <a:cubicBezTo>
                    <a:pt x="15718" y="69707"/>
                    <a:pt x="109" y="54209"/>
                    <a:pt x="36" y="35015"/>
                  </a:cubicBezTo>
                  <a:cubicBezTo>
                    <a:pt x="-26" y="15820"/>
                    <a:pt x="15472" y="211"/>
                    <a:pt x="34667" y="138"/>
                  </a:cubicBezTo>
                  <a:cubicBezTo>
                    <a:pt x="34753" y="138"/>
                    <a:pt x="34827" y="138"/>
                    <a:pt x="34913" y="138"/>
                  </a:cubicBezTo>
                  <a:cubicBezTo>
                    <a:pt x="54009" y="199"/>
                    <a:pt x="69482" y="15672"/>
                    <a:pt x="69544" y="34769"/>
                  </a:cubicBezTo>
                  <a:close/>
                </a:path>
              </a:pathLst>
            </a:custGeom>
            <a:grpFill/>
            <a:ln w="12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35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p:transition spd="slow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6" grpId="0"/>
      <p:bldP spid="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333500" y="314325"/>
            <a:ext cx="7506653" cy="55245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algn="l">
              <a:buClrTx/>
              <a:buSzTx/>
              <a:buFontTx/>
              <a:buNone/>
            </a:pPr>
            <a:r>
              <a:rPr lang="zh-CN" altLang="en-US" sz="2080" b="1" dirty="0">
                <a:solidFill>
                  <a:srgbClr val="FF75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手写数字识别</a:t>
            </a:r>
            <a:endParaRPr lang="zh-CN" altLang="en-US" sz="2080" b="1" dirty="0">
              <a:solidFill>
                <a:srgbClr val="FF7500"/>
              </a:solidFill>
              <a:latin typeface="Noto Sans SC" pitchFamily="34" charset="0"/>
              <a:ea typeface="Noto Sans SC" pitchFamily="34" charset="-122"/>
              <a:cs typeface="Noto Sans SC" pitchFamily="34" charset="-120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371600" y="964565"/>
            <a:ext cx="5258435" cy="304673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604000" y="964565"/>
            <a:ext cx="1497965" cy="307213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333500" y="314325"/>
            <a:ext cx="7506653" cy="55245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algn="l">
              <a:buClrTx/>
              <a:buSzTx/>
              <a:buFontTx/>
              <a:buNone/>
            </a:pPr>
            <a:r>
              <a:rPr lang="zh-CN" altLang="en-US" sz="2080" b="1" dirty="0">
                <a:solidFill>
                  <a:srgbClr val="FF75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基于</a:t>
            </a:r>
            <a:r>
              <a:rPr lang="en-US" altLang="zh-CN" sz="2080" b="1" dirty="0">
                <a:solidFill>
                  <a:srgbClr val="FF75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LeNet</a:t>
            </a:r>
            <a:r>
              <a:rPr lang="zh-CN" altLang="en-US" sz="2080" b="1" dirty="0">
                <a:solidFill>
                  <a:srgbClr val="FF75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的图像分类</a:t>
            </a:r>
            <a:r>
              <a:rPr lang="en-US" altLang="zh-CN" sz="2080" b="1" dirty="0">
                <a:solidFill>
                  <a:srgbClr val="FF75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(CIFAR_10)</a:t>
            </a:r>
            <a:endParaRPr lang="en-US" altLang="zh-CN" sz="2080" b="1" dirty="0">
              <a:solidFill>
                <a:srgbClr val="FF7500"/>
              </a:solidFill>
              <a:latin typeface="Noto Sans SC" pitchFamily="34" charset="0"/>
              <a:ea typeface="Noto Sans SC" pitchFamily="34" charset="-122"/>
              <a:cs typeface="Noto Sans SC" pitchFamily="34" charset="-120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085850" y="735965"/>
            <a:ext cx="4832985" cy="399034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918835" y="866775"/>
            <a:ext cx="2866390" cy="376682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333500" y="314325"/>
            <a:ext cx="7506653" cy="55245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algn="l">
              <a:buClrTx/>
              <a:buSzTx/>
              <a:buFontTx/>
              <a:buNone/>
            </a:pPr>
            <a:r>
              <a:rPr lang="zh-CN" altLang="en-US" sz="2080" b="1" dirty="0">
                <a:solidFill>
                  <a:srgbClr val="FF75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基于</a:t>
            </a:r>
            <a:r>
              <a:rPr lang="en-US" altLang="zh-CN" sz="2080" b="1" dirty="0">
                <a:solidFill>
                  <a:srgbClr val="FF75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LeNet</a:t>
            </a:r>
            <a:r>
              <a:rPr lang="zh-CN" altLang="en-US" sz="2080" b="1" dirty="0">
                <a:solidFill>
                  <a:srgbClr val="FF75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的图像分类</a:t>
            </a:r>
            <a:r>
              <a:rPr lang="en-US" altLang="zh-CN" sz="2080" b="1" dirty="0">
                <a:solidFill>
                  <a:srgbClr val="FF75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(CIFAR_10)</a:t>
            </a:r>
            <a:endParaRPr lang="en-US" altLang="zh-CN" sz="2080" b="1" dirty="0">
              <a:solidFill>
                <a:srgbClr val="FF7500"/>
              </a:solidFill>
              <a:latin typeface="Noto Sans SC" pitchFamily="34" charset="0"/>
              <a:ea typeface="Noto Sans SC" pitchFamily="34" charset="-122"/>
              <a:cs typeface="Noto Sans SC" pitchFamily="34" charset="-120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431925" y="866775"/>
            <a:ext cx="3460750" cy="17081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431925" y="2574925"/>
            <a:ext cx="2806065" cy="201358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4237990" y="2574925"/>
            <a:ext cx="4345940" cy="201358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5651500" y="1183640"/>
            <a:ext cx="233680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ship</a:t>
            </a:r>
            <a:r>
              <a:rPr lang="en-US" altLang="zh-CN"/>
              <a:t>(</a:t>
            </a:r>
            <a:r>
              <a:rPr lang="zh-CN" altLang="en-US"/>
              <a:t>分类错误</a:t>
            </a:r>
            <a:r>
              <a:rPr lang="en-US" altLang="zh-CN"/>
              <a:t>)</a:t>
            </a:r>
            <a:endParaRPr lang="zh-CN" altLang="en-US"/>
          </a:p>
          <a:p>
            <a:r>
              <a:rPr lang="zh-CN" altLang="en-US"/>
              <a:t>cat</a:t>
            </a:r>
            <a:endParaRPr lang="zh-CN" altLang="en-US"/>
          </a:p>
          <a:p>
            <a:r>
              <a:rPr lang="zh-CN" altLang="en-US"/>
              <a:t>car</a:t>
            </a:r>
            <a:endParaRPr lang="zh-CN" alt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333500" y="314325"/>
            <a:ext cx="7506653" cy="55245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algn="l">
              <a:buClrTx/>
              <a:buSzTx/>
              <a:buFontTx/>
              <a:buNone/>
            </a:pPr>
            <a:r>
              <a:rPr lang="zh-CN" altLang="en-US" sz="2080" b="1" dirty="0">
                <a:solidFill>
                  <a:srgbClr val="FF75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基于</a:t>
            </a:r>
            <a:r>
              <a:rPr lang="en-US" altLang="zh-CN" sz="2080" b="1" dirty="0">
                <a:solidFill>
                  <a:srgbClr val="FF75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GAN</a:t>
            </a:r>
            <a:r>
              <a:rPr lang="zh-CN" altLang="en-US" sz="2080" b="1" dirty="0">
                <a:solidFill>
                  <a:srgbClr val="FF75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网络的手写数字图片生成</a:t>
            </a:r>
            <a:endParaRPr lang="zh-CN" altLang="en-US" sz="2080" b="1" dirty="0">
              <a:solidFill>
                <a:srgbClr val="FF7500"/>
              </a:solidFill>
              <a:latin typeface="Noto Sans SC" pitchFamily="34" charset="0"/>
              <a:ea typeface="Noto Sans SC" pitchFamily="34" charset="-122"/>
              <a:cs typeface="Noto Sans SC" pitchFamily="34" charset="-120"/>
            </a:endParaRP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499235" y="914400"/>
            <a:ext cx="3200400" cy="33147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169535" y="866775"/>
            <a:ext cx="3448050" cy="33655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333500" y="314325"/>
            <a:ext cx="7506653" cy="55245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algn="l">
              <a:buClrTx/>
              <a:buSzTx/>
              <a:buFontTx/>
              <a:buNone/>
            </a:pPr>
            <a:r>
              <a:rPr lang="zh-CN" altLang="en-US" sz="2080" b="1" dirty="0">
                <a:solidFill>
                  <a:srgbClr val="FF75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基于</a:t>
            </a:r>
            <a:r>
              <a:rPr lang="en-US" altLang="zh-CN" sz="2080" b="1" dirty="0">
                <a:solidFill>
                  <a:srgbClr val="FF75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GAN</a:t>
            </a:r>
            <a:r>
              <a:rPr lang="zh-CN" altLang="en-US" sz="2080" b="1" dirty="0">
                <a:solidFill>
                  <a:srgbClr val="FF75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网络的手写数字图片生成</a:t>
            </a:r>
            <a:endParaRPr lang="zh-CN" altLang="en-US" sz="2080" b="1" dirty="0">
              <a:solidFill>
                <a:srgbClr val="FF7500"/>
              </a:solidFill>
              <a:latin typeface="Noto Sans SC" pitchFamily="34" charset="0"/>
              <a:ea typeface="Noto Sans SC" pitchFamily="34" charset="-122"/>
              <a:cs typeface="Noto Sans SC" pitchFamily="34" charset="-12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859280" y="3502660"/>
            <a:ext cx="15716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epoch = 0</a:t>
            </a:r>
            <a:endParaRPr lang="en-US" altLang="zh-CN"/>
          </a:p>
        </p:txBody>
      </p:sp>
      <p:pic>
        <p:nvPicPr>
          <p:cNvPr id="8" name="图片 7" descr="GANimage_at_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12825" y="718185"/>
            <a:ext cx="2784475" cy="2784475"/>
          </a:xfrm>
          <a:prstGeom prst="rect">
            <a:avLst/>
          </a:prstGeom>
        </p:spPr>
      </p:pic>
      <p:pic>
        <p:nvPicPr>
          <p:cNvPr id="9" name="图片 8" descr="GANimage_at_100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700780" y="718185"/>
            <a:ext cx="2772410" cy="2772410"/>
          </a:xfrm>
          <a:prstGeom prst="rect">
            <a:avLst/>
          </a:prstGeom>
        </p:spPr>
      </p:pic>
      <p:pic>
        <p:nvPicPr>
          <p:cNvPr id="10" name="图片 9" descr="GANimage_at_19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5545" y="718185"/>
            <a:ext cx="2773045" cy="2773045"/>
          </a:xfrm>
          <a:prstGeom prst="rect">
            <a:avLst/>
          </a:prstGeom>
        </p:spPr>
      </p:pic>
      <p:sp>
        <p:nvSpPr>
          <p:cNvPr id="11" name="文本框 10"/>
          <p:cNvSpPr txBox="1"/>
          <p:nvPr>
            <p:custDataLst>
              <p:tags r:id="rId4"/>
            </p:custDataLst>
          </p:nvPr>
        </p:nvSpPr>
        <p:spPr>
          <a:xfrm>
            <a:off x="7111365" y="3505835"/>
            <a:ext cx="17208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epoch = 199</a:t>
            </a:r>
            <a:endParaRPr lang="en-US" altLang="zh-CN"/>
          </a:p>
        </p:txBody>
      </p:sp>
      <p:sp>
        <p:nvSpPr>
          <p:cNvPr id="12" name="文本框 11"/>
          <p:cNvSpPr txBox="1"/>
          <p:nvPr>
            <p:custDataLst>
              <p:tags r:id="rId5"/>
            </p:custDataLst>
          </p:nvPr>
        </p:nvSpPr>
        <p:spPr>
          <a:xfrm>
            <a:off x="4572000" y="3505200"/>
            <a:ext cx="15309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epoch = 99</a:t>
            </a:r>
            <a:endParaRPr lang="en-US" altLang="zh-CN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/>
          <p:cNvPicPr>
            <a:picLocks noChangeAspect="1"/>
          </p:cNvPicPr>
          <p:nvPr/>
        </p:nvPicPr>
        <p:blipFill rotWithShape="1">
          <a:blip r:embed="rId1" cstate="screen"/>
          <a:srcRect/>
          <a:stretch>
            <a:fillRect/>
          </a:stretch>
        </p:blipFill>
        <p:spPr>
          <a:xfrm rot="16200000">
            <a:off x="2000250" y="-2000250"/>
            <a:ext cx="5143500" cy="9144000"/>
          </a:xfrm>
          <a:prstGeom prst="rect">
            <a:avLst/>
          </a:prstGeom>
        </p:spPr>
      </p:pic>
      <p:grpSp>
        <p:nvGrpSpPr>
          <p:cNvPr id="5" name="íś1iḑê"/>
          <p:cNvGrpSpPr/>
          <p:nvPr/>
        </p:nvGrpSpPr>
        <p:grpSpPr>
          <a:xfrm>
            <a:off x="1148239" y="2354104"/>
            <a:ext cx="7066121" cy="1330643"/>
            <a:chOff x="1466849" y="2865873"/>
            <a:chExt cx="6678992" cy="1774371"/>
          </a:xfrm>
        </p:grpSpPr>
        <p:sp>
          <p:nvSpPr>
            <p:cNvPr id="19" name="ïṩ1iḍè"/>
            <p:cNvSpPr/>
            <p:nvPr/>
          </p:nvSpPr>
          <p:spPr>
            <a:xfrm>
              <a:off x="1466849" y="2865873"/>
              <a:ext cx="1774371" cy="177437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100" b="1" dirty="0">
                  <a:solidFill>
                    <a:schemeClr val="tx1"/>
                  </a:solidFill>
                  <a:cs typeface="+mn-ea"/>
                  <a:sym typeface="+mn-lt"/>
                </a:rPr>
                <a:t>基础知识</a:t>
              </a:r>
              <a:endParaRPr lang="zh-CN" altLang="en-US" sz="2100" b="1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17" name="iŝľíḑè"/>
            <p:cNvSpPr/>
            <p:nvPr/>
          </p:nvSpPr>
          <p:spPr>
            <a:xfrm>
              <a:off x="3919159" y="2865873"/>
              <a:ext cx="1774371" cy="177437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100" b="1" dirty="0">
                  <a:solidFill>
                    <a:schemeClr val="tx1"/>
                  </a:solidFill>
                  <a:cs typeface="+mn-ea"/>
                  <a:sym typeface="+mn-lt"/>
                </a:rPr>
                <a:t>项目实战</a:t>
              </a:r>
              <a:endParaRPr lang="zh-CN" altLang="en-US" sz="2100" b="1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15" name="iśḷîḓê"/>
            <p:cNvSpPr/>
            <p:nvPr/>
          </p:nvSpPr>
          <p:spPr>
            <a:xfrm>
              <a:off x="6371470" y="2865873"/>
              <a:ext cx="1774371" cy="177437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100" b="1" dirty="0">
                  <a:solidFill>
                    <a:schemeClr val="tx1"/>
                  </a:solidFill>
                  <a:cs typeface="+mn-ea"/>
                  <a:sym typeface="+mn-lt"/>
                </a:rPr>
                <a:t>工作计划</a:t>
              </a:r>
              <a:endParaRPr lang="zh-CN" altLang="en-US" sz="2100" b="1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22" name="文本框 21"/>
          <p:cNvSpPr txBox="1"/>
          <p:nvPr/>
        </p:nvSpPr>
        <p:spPr>
          <a:xfrm>
            <a:off x="3754316" y="1645106"/>
            <a:ext cx="1635368" cy="321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defRPr/>
            </a:pPr>
            <a:r>
              <a:rPr lang="en-US" altLang="zh-CN" sz="1500" b="1" dirty="0">
                <a:solidFill>
                  <a:schemeClr val="bg1"/>
                </a:solidFill>
                <a:cs typeface="+mn-ea"/>
                <a:sym typeface="+mn-lt"/>
              </a:rPr>
              <a:t>CONTENTS</a:t>
            </a:r>
            <a:endParaRPr lang="zh-CN" altLang="en-US" sz="24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2515135" y="881204"/>
            <a:ext cx="4135712" cy="783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zh-CN" altLang="en-US" sz="4500" b="1" dirty="0">
                <a:solidFill>
                  <a:schemeClr val="bg1"/>
                </a:solidFill>
                <a:cs typeface="+mn-ea"/>
                <a:sym typeface="+mn-lt"/>
              </a:rPr>
              <a:t>目 录</a:t>
            </a:r>
            <a:endParaRPr lang="zh-CN" altLang="en-US" sz="33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4" name="TextBox 4"/>
          <p:cNvSpPr txBox="1"/>
          <p:nvPr/>
        </p:nvSpPr>
        <p:spPr>
          <a:xfrm>
            <a:off x="0" y="0"/>
            <a:ext cx="340238" cy="183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00" dirty="0">
                <a:solidFill>
                  <a:schemeClr val="tx1">
                    <a:alpha val="0"/>
                  </a:schemeClr>
                </a:solidFill>
                <a:cs typeface="+mn-ea"/>
                <a:sym typeface="+mn-lt"/>
              </a:rPr>
              <a:t>行业</a:t>
            </a:r>
            <a:r>
              <a:rPr lang="en-US" altLang="zh-CN" sz="100" dirty="0">
                <a:solidFill>
                  <a:schemeClr val="tx1">
                    <a:alpha val="0"/>
                  </a:schemeClr>
                </a:solidFill>
                <a:cs typeface="+mn-ea"/>
                <a:sym typeface="+mn-lt"/>
              </a:rPr>
              <a:t>PPT</a:t>
            </a:r>
            <a:r>
              <a:rPr lang="zh-CN" altLang="en-US" sz="100" dirty="0">
                <a:solidFill>
                  <a:schemeClr val="tx1">
                    <a:alpha val="0"/>
                  </a:schemeClr>
                </a:solidFill>
                <a:cs typeface="+mn-ea"/>
                <a:sym typeface="+mn-lt"/>
              </a:rPr>
              <a:t>模板</a:t>
            </a:r>
            <a:r>
              <a:rPr lang="en-US" altLang="zh-CN" sz="100" dirty="0">
                <a:solidFill>
                  <a:schemeClr val="tx1">
                    <a:alpha val="0"/>
                  </a:schemeClr>
                </a:solidFill>
                <a:cs typeface="+mn-ea"/>
                <a:sym typeface="+mn-lt"/>
              </a:rPr>
              <a:t>http://www.1ppt.com/hangye/</a:t>
            </a:r>
            <a:endParaRPr lang="en-US" altLang="zh-CN" sz="100" dirty="0">
              <a:solidFill>
                <a:schemeClr val="tx1">
                  <a:alpha val="0"/>
                </a:schemeClr>
              </a:solidFill>
              <a:cs typeface="+mn-ea"/>
              <a:sym typeface="+mn-lt"/>
            </a:endParaRPr>
          </a:p>
        </p:txBody>
      </p:sp>
    </p:spTree>
    <p:custDataLst>
      <p:tags r:id="rId2"/>
    </p:custDataLst>
  </p:cSld>
  <p:clrMapOvr>
    <a:masterClrMapping/>
  </p:clrMapOvr>
  <p:transition spd="slow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 cstate="screen"/>
          <a:srcRect/>
          <a:stretch>
            <a:fillRect/>
          </a:stretch>
        </p:blipFill>
        <p:spPr>
          <a:xfrm rot="5400000" flipH="1">
            <a:off x="2002804" y="-2002804"/>
            <a:ext cx="5138394" cy="9144001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1622" y="2775132"/>
            <a:ext cx="4110093" cy="2368628"/>
            <a:chOff x="-1" y="2705062"/>
            <a:chExt cx="5690003" cy="4153286"/>
          </a:xfrm>
        </p:grpSpPr>
        <p:sp>
          <p:nvSpPr>
            <p:cNvPr id="5" name="任意多边形: 形状 4"/>
            <p:cNvSpPr/>
            <p:nvPr/>
          </p:nvSpPr>
          <p:spPr>
            <a:xfrm>
              <a:off x="-1" y="3145881"/>
              <a:ext cx="5259348" cy="3712119"/>
            </a:xfrm>
            <a:custGeom>
              <a:avLst/>
              <a:gdLst>
                <a:gd name="connsiteX0" fmla="*/ 0 w 5634618"/>
                <a:gd name="connsiteY0" fmla="*/ 0 h 3976990"/>
                <a:gd name="connsiteX1" fmla="*/ 89298 w 5634618"/>
                <a:gd name="connsiteY1" fmla="*/ 109473 h 3976990"/>
                <a:gd name="connsiteX2" fmla="*/ 351693 w 5634618"/>
                <a:gd name="connsiteY2" fmla="*/ 372143 h 3976990"/>
                <a:gd name="connsiteX3" fmla="*/ 2039816 w 5634618"/>
                <a:gd name="connsiteY3" fmla="*/ 1550312 h 3976990"/>
                <a:gd name="connsiteX4" fmla="*/ 5029201 w 5634618"/>
                <a:gd name="connsiteY4" fmla="*/ 3572543 h 3976990"/>
                <a:gd name="connsiteX5" fmla="*/ 5611348 w 5634618"/>
                <a:gd name="connsiteY5" fmla="*/ 3965621 h 3976990"/>
                <a:gd name="connsiteX6" fmla="*/ 5634618 w 5634618"/>
                <a:gd name="connsiteY6" fmla="*/ 3976990 h 3976990"/>
                <a:gd name="connsiteX7" fmla="*/ 0 w 5634618"/>
                <a:gd name="connsiteY7" fmla="*/ 3976990 h 3976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634618" h="3976990">
                  <a:moveTo>
                    <a:pt x="0" y="0"/>
                  </a:moveTo>
                  <a:lnTo>
                    <a:pt x="89298" y="109473"/>
                  </a:lnTo>
                  <a:cubicBezTo>
                    <a:pt x="165223" y="197213"/>
                    <a:pt x="252047" y="286418"/>
                    <a:pt x="351693" y="372143"/>
                  </a:cubicBezTo>
                  <a:cubicBezTo>
                    <a:pt x="750277" y="715043"/>
                    <a:pt x="2039816" y="1550312"/>
                    <a:pt x="2039816" y="1550312"/>
                  </a:cubicBezTo>
                  <a:lnTo>
                    <a:pt x="5029201" y="3572543"/>
                  </a:lnTo>
                  <a:cubicBezTo>
                    <a:pt x="5423023" y="3832649"/>
                    <a:pt x="5522624" y="3916450"/>
                    <a:pt x="5611348" y="3965621"/>
                  </a:cubicBezTo>
                  <a:lnTo>
                    <a:pt x="5634618" y="3976990"/>
                  </a:lnTo>
                  <a:lnTo>
                    <a:pt x="0" y="397699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1350">
                <a:cs typeface="+mn-ea"/>
                <a:sym typeface="+mn-lt"/>
              </a:endParaRPr>
            </a:p>
          </p:txBody>
        </p:sp>
        <p:pic>
          <p:nvPicPr>
            <p:cNvPr id="8" name="图片 7" descr="图片包含 游戏机, 电脑, 灯, 灯光&#10;&#10;描述已自动生成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H="1">
              <a:off x="0" y="2705062"/>
              <a:ext cx="5690002" cy="4153286"/>
            </a:xfrm>
            <a:prstGeom prst="rect">
              <a:avLst/>
            </a:prstGeom>
          </p:spPr>
        </p:pic>
      </p:grpSp>
      <p:sp>
        <p:nvSpPr>
          <p:cNvPr id="10" name="文本框 9"/>
          <p:cNvSpPr txBox="1"/>
          <p:nvPr/>
        </p:nvSpPr>
        <p:spPr>
          <a:xfrm flipH="1">
            <a:off x="177667" y="4246547"/>
            <a:ext cx="1691378" cy="714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50" b="1" dirty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cs typeface="+mn-ea"/>
                <a:sym typeface="+mn-lt"/>
              </a:rPr>
              <a:t>2023</a:t>
            </a:r>
            <a:endParaRPr lang="en-US" altLang="zh-CN" sz="4050" b="1" dirty="0">
              <a:ln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578086" y="2252951"/>
            <a:ext cx="4421494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r">
              <a:defRPr sz="7200" b="1">
                <a:solidFill>
                  <a:schemeClr val="bg1"/>
                </a:solidFill>
                <a:cs typeface="+mn-ea"/>
              </a:defRPr>
            </a:lvl1pPr>
          </a:lstStyle>
          <a:p>
            <a:r>
              <a:rPr lang="zh-CN" altLang="en-US" sz="5400" dirty="0">
                <a:sym typeface="+mn-lt"/>
              </a:rPr>
              <a:t>工作计划</a:t>
            </a:r>
            <a:endParaRPr lang="zh-CN" altLang="en-US" sz="5400" dirty="0">
              <a:sym typeface="+mn-lt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448743" y="1738385"/>
            <a:ext cx="1535929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700" b="1" dirty="0">
                <a:solidFill>
                  <a:schemeClr val="bg1"/>
                </a:solidFill>
                <a:cs typeface="+mn-ea"/>
                <a:sym typeface="+mn-lt"/>
              </a:rPr>
              <a:t>PART 03</a:t>
            </a:r>
            <a:endParaRPr lang="zh-CN" altLang="en-US" sz="27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944707" y="721115"/>
            <a:ext cx="699659" cy="693876"/>
            <a:chOff x="2767458" y="207029"/>
            <a:chExt cx="1662030" cy="1648294"/>
          </a:xfrm>
          <a:solidFill>
            <a:schemeClr val="bg1"/>
          </a:solidFill>
        </p:grpSpPr>
        <p:sp>
          <p:nvSpPr>
            <p:cNvPr id="15" name="iSḷiďe"/>
            <p:cNvSpPr/>
            <p:nvPr/>
          </p:nvSpPr>
          <p:spPr>
            <a:xfrm>
              <a:off x="2767744" y="207029"/>
              <a:ext cx="80697" cy="80697"/>
            </a:xfrm>
            <a:custGeom>
              <a:avLst/>
              <a:gdLst>
                <a:gd name="connsiteX0" fmla="*/ 69263 w 69262"/>
                <a:gd name="connsiteY0" fmla="*/ 34631 h 69262"/>
                <a:gd name="connsiteX1" fmla="*/ 34631 w 69262"/>
                <a:gd name="connsiteY1" fmla="*/ 69263 h 69262"/>
                <a:gd name="connsiteX2" fmla="*/ 0 w 69262"/>
                <a:gd name="connsiteY2" fmla="*/ 34631 h 69262"/>
                <a:gd name="connsiteX3" fmla="*/ 34631 w 69262"/>
                <a:gd name="connsiteY3" fmla="*/ 0 h 69262"/>
                <a:gd name="connsiteX4" fmla="*/ 69263 w 69262"/>
                <a:gd name="connsiteY4" fmla="*/ 34631 h 6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62" h="69262">
                  <a:moveTo>
                    <a:pt x="69263" y="34631"/>
                  </a:moveTo>
                  <a:cubicBezTo>
                    <a:pt x="69263" y="53758"/>
                    <a:pt x="53758" y="69263"/>
                    <a:pt x="34631" y="69263"/>
                  </a:cubicBezTo>
                  <a:cubicBezTo>
                    <a:pt x="15505" y="69263"/>
                    <a:pt x="0" y="53758"/>
                    <a:pt x="0" y="34631"/>
                  </a:cubicBezTo>
                  <a:cubicBezTo>
                    <a:pt x="0" y="15505"/>
                    <a:pt x="15505" y="0"/>
                    <a:pt x="34631" y="0"/>
                  </a:cubicBezTo>
                  <a:cubicBezTo>
                    <a:pt x="53758" y="0"/>
                    <a:pt x="69263" y="15505"/>
                    <a:pt x="69263" y="34631"/>
                  </a:cubicBezTo>
                  <a:close/>
                </a:path>
              </a:pathLst>
            </a:custGeom>
            <a:grpFill/>
            <a:ln w="12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35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6" name="îšḷïdê"/>
            <p:cNvSpPr/>
            <p:nvPr/>
          </p:nvSpPr>
          <p:spPr>
            <a:xfrm>
              <a:off x="3294712" y="207029"/>
              <a:ext cx="80697" cy="80697"/>
            </a:xfrm>
            <a:custGeom>
              <a:avLst/>
              <a:gdLst>
                <a:gd name="connsiteX0" fmla="*/ 69263 w 69262"/>
                <a:gd name="connsiteY0" fmla="*/ 34631 h 69262"/>
                <a:gd name="connsiteX1" fmla="*/ 34631 w 69262"/>
                <a:gd name="connsiteY1" fmla="*/ 69263 h 69262"/>
                <a:gd name="connsiteX2" fmla="*/ 0 w 69262"/>
                <a:gd name="connsiteY2" fmla="*/ 34631 h 69262"/>
                <a:gd name="connsiteX3" fmla="*/ 34631 w 69262"/>
                <a:gd name="connsiteY3" fmla="*/ 0 h 69262"/>
                <a:gd name="connsiteX4" fmla="*/ 69263 w 69262"/>
                <a:gd name="connsiteY4" fmla="*/ 34631 h 6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62" h="69262">
                  <a:moveTo>
                    <a:pt x="69263" y="34631"/>
                  </a:moveTo>
                  <a:cubicBezTo>
                    <a:pt x="69263" y="53758"/>
                    <a:pt x="53758" y="69263"/>
                    <a:pt x="34631" y="69263"/>
                  </a:cubicBezTo>
                  <a:cubicBezTo>
                    <a:pt x="15505" y="69263"/>
                    <a:pt x="0" y="53758"/>
                    <a:pt x="0" y="34631"/>
                  </a:cubicBezTo>
                  <a:cubicBezTo>
                    <a:pt x="0" y="15505"/>
                    <a:pt x="15505" y="0"/>
                    <a:pt x="34631" y="0"/>
                  </a:cubicBezTo>
                  <a:cubicBezTo>
                    <a:pt x="53758" y="0"/>
                    <a:pt x="69263" y="15505"/>
                    <a:pt x="69263" y="34631"/>
                  </a:cubicBezTo>
                  <a:close/>
                </a:path>
              </a:pathLst>
            </a:custGeom>
            <a:grpFill/>
            <a:ln w="12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35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21" name="íśḻïḓè"/>
            <p:cNvSpPr/>
            <p:nvPr/>
          </p:nvSpPr>
          <p:spPr>
            <a:xfrm>
              <a:off x="3821680" y="207029"/>
              <a:ext cx="80697" cy="80697"/>
            </a:xfrm>
            <a:custGeom>
              <a:avLst/>
              <a:gdLst>
                <a:gd name="connsiteX0" fmla="*/ 69262 w 69262"/>
                <a:gd name="connsiteY0" fmla="*/ 34631 h 69262"/>
                <a:gd name="connsiteX1" fmla="*/ 34631 w 69262"/>
                <a:gd name="connsiteY1" fmla="*/ 69263 h 69262"/>
                <a:gd name="connsiteX2" fmla="*/ 0 w 69262"/>
                <a:gd name="connsiteY2" fmla="*/ 34631 h 69262"/>
                <a:gd name="connsiteX3" fmla="*/ 34631 w 69262"/>
                <a:gd name="connsiteY3" fmla="*/ 0 h 69262"/>
                <a:gd name="connsiteX4" fmla="*/ 69262 w 69262"/>
                <a:gd name="connsiteY4" fmla="*/ 34631 h 6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62" h="69262">
                  <a:moveTo>
                    <a:pt x="69262" y="34631"/>
                  </a:moveTo>
                  <a:cubicBezTo>
                    <a:pt x="69262" y="53758"/>
                    <a:pt x="53758" y="69263"/>
                    <a:pt x="34631" y="69263"/>
                  </a:cubicBezTo>
                  <a:cubicBezTo>
                    <a:pt x="15505" y="69263"/>
                    <a:pt x="0" y="53758"/>
                    <a:pt x="0" y="34631"/>
                  </a:cubicBezTo>
                  <a:cubicBezTo>
                    <a:pt x="0" y="15505"/>
                    <a:pt x="15505" y="0"/>
                    <a:pt x="34631" y="0"/>
                  </a:cubicBezTo>
                  <a:cubicBezTo>
                    <a:pt x="53758" y="0"/>
                    <a:pt x="69262" y="15505"/>
                    <a:pt x="69262" y="34631"/>
                  </a:cubicBezTo>
                  <a:close/>
                </a:path>
              </a:pathLst>
            </a:custGeom>
            <a:grpFill/>
            <a:ln w="12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35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22" name="îṣḻiďe"/>
            <p:cNvSpPr/>
            <p:nvPr/>
          </p:nvSpPr>
          <p:spPr>
            <a:xfrm>
              <a:off x="4348791" y="207029"/>
              <a:ext cx="80697" cy="80697"/>
            </a:xfrm>
            <a:custGeom>
              <a:avLst/>
              <a:gdLst>
                <a:gd name="connsiteX0" fmla="*/ 69263 w 69262"/>
                <a:gd name="connsiteY0" fmla="*/ 34631 h 69262"/>
                <a:gd name="connsiteX1" fmla="*/ 34631 w 69262"/>
                <a:gd name="connsiteY1" fmla="*/ 69263 h 69262"/>
                <a:gd name="connsiteX2" fmla="*/ 0 w 69262"/>
                <a:gd name="connsiteY2" fmla="*/ 34631 h 69262"/>
                <a:gd name="connsiteX3" fmla="*/ 34631 w 69262"/>
                <a:gd name="connsiteY3" fmla="*/ 0 h 69262"/>
                <a:gd name="connsiteX4" fmla="*/ 69263 w 69262"/>
                <a:gd name="connsiteY4" fmla="*/ 34631 h 6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62" h="69262">
                  <a:moveTo>
                    <a:pt x="69263" y="34631"/>
                  </a:moveTo>
                  <a:cubicBezTo>
                    <a:pt x="69263" y="53758"/>
                    <a:pt x="53758" y="69263"/>
                    <a:pt x="34631" y="69263"/>
                  </a:cubicBezTo>
                  <a:cubicBezTo>
                    <a:pt x="15505" y="69263"/>
                    <a:pt x="0" y="53758"/>
                    <a:pt x="0" y="34631"/>
                  </a:cubicBezTo>
                  <a:cubicBezTo>
                    <a:pt x="0" y="15505"/>
                    <a:pt x="15505" y="0"/>
                    <a:pt x="34631" y="0"/>
                  </a:cubicBezTo>
                  <a:cubicBezTo>
                    <a:pt x="53758" y="0"/>
                    <a:pt x="69263" y="15505"/>
                    <a:pt x="69263" y="34631"/>
                  </a:cubicBezTo>
                  <a:close/>
                </a:path>
              </a:pathLst>
            </a:custGeom>
            <a:grpFill/>
            <a:ln w="12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35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23" name="işliḑè"/>
            <p:cNvSpPr/>
            <p:nvPr/>
          </p:nvSpPr>
          <p:spPr>
            <a:xfrm>
              <a:off x="2767744" y="729561"/>
              <a:ext cx="80697" cy="80697"/>
            </a:xfrm>
            <a:custGeom>
              <a:avLst/>
              <a:gdLst>
                <a:gd name="connsiteX0" fmla="*/ 69263 w 69262"/>
                <a:gd name="connsiteY0" fmla="*/ 34631 h 69262"/>
                <a:gd name="connsiteX1" fmla="*/ 34631 w 69262"/>
                <a:gd name="connsiteY1" fmla="*/ 69263 h 69262"/>
                <a:gd name="connsiteX2" fmla="*/ 0 w 69262"/>
                <a:gd name="connsiteY2" fmla="*/ 34631 h 69262"/>
                <a:gd name="connsiteX3" fmla="*/ 34631 w 69262"/>
                <a:gd name="connsiteY3" fmla="*/ 0 h 69262"/>
                <a:gd name="connsiteX4" fmla="*/ 69263 w 69262"/>
                <a:gd name="connsiteY4" fmla="*/ 34631 h 6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62" h="69262">
                  <a:moveTo>
                    <a:pt x="69263" y="34631"/>
                  </a:moveTo>
                  <a:cubicBezTo>
                    <a:pt x="69263" y="53758"/>
                    <a:pt x="53758" y="69263"/>
                    <a:pt x="34631" y="69263"/>
                  </a:cubicBezTo>
                  <a:cubicBezTo>
                    <a:pt x="15505" y="69263"/>
                    <a:pt x="0" y="53758"/>
                    <a:pt x="0" y="34631"/>
                  </a:cubicBezTo>
                  <a:cubicBezTo>
                    <a:pt x="0" y="15505"/>
                    <a:pt x="15505" y="0"/>
                    <a:pt x="34631" y="0"/>
                  </a:cubicBezTo>
                  <a:cubicBezTo>
                    <a:pt x="53758" y="0"/>
                    <a:pt x="69263" y="15505"/>
                    <a:pt x="69263" y="34631"/>
                  </a:cubicBezTo>
                  <a:close/>
                </a:path>
              </a:pathLst>
            </a:custGeom>
            <a:grpFill/>
            <a:ln w="12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35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24" name="ïṥ1îde"/>
            <p:cNvSpPr/>
            <p:nvPr/>
          </p:nvSpPr>
          <p:spPr>
            <a:xfrm>
              <a:off x="3294712" y="729561"/>
              <a:ext cx="80697" cy="80697"/>
            </a:xfrm>
            <a:custGeom>
              <a:avLst/>
              <a:gdLst>
                <a:gd name="connsiteX0" fmla="*/ 69263 w 69262"/>
                <a:gd name="connsiteY0" fmla="*/ 34631 h 69262"/>
                <a:gd name="connsiteX1" fmla="*/ 34631 w 69262"/>
                <a:gd name="connsiteY1" fmla="*/ 69263 h 69262"/>
                <a:gd name="connsiteX2" fmla="*/ 0 w 69262"/>
                <a:gd name="connsiteY2" fmla="*/ 34631 h 69262"/>
                <a:gd name="connsiteX3" fmla="*/ 34631 w 69262"/>
                <a:gd name="connsiteY3" fmla="*/ 0 h 69262"/>
                <a:gd name="connsiteX4" fmla="*/ 69263 w 69262"/>
                <a:gd name="connsiteY4" fmla="*/ 34631 h 6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62" h="69262">
                  <a:moveTo>
                    <a:pt x="69263" y="34631"/>
                  </a:moveTo>
                  <a:cubicBezTo>
                    <a:pt x="69263" y="53758"/>
                    <a:pt x="53758" y="69263"/>
                    <a:pt x="34631" y="69263"/>
                  </a:cubicBezTo>
                  <a:cubicBezTo>
                    <a:pt x="15505" y="69263"/>
                    <a:pt x="0" y="53758"/>
                    <a:pt x="0" y="34631"/>
                  </a:cubicBezTo>
                  <a:cubicBezTo>
                    <a:pt x="0" y="15505"/>
                    <a:pt x="15505" y="0"/>
                    <a:pt x="34631" y="0"/>
                  </a:cubicBezTo>
                  <a:cubicBezTo>
                    <a:pt x="53758" y="0"/>
                    <a:pt x="69263" y="15505"/>
                    <a:pt x="69263" y="34631"/>
                  </a:cubicBezTo>
                  <a:close/>
                </a:path>
              </a:pathLst>
            </a:custGeom>
            <a:grpFill/>
            <a:ln w="12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35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25" name="íṥlîḍè"/>
            <p:cNvSpPr/>
            <p:nvPr/>
          </p:nvSpPr>
          <p:spPr>
            <a:xfrm>
              <a:off x="3821680" y="729561"/>
              <a:ext cx="80697" cy="80697"/>
            </a:xfrm>
            <a:custGeom>
              <a:avLst/>
              <a:gdLst>
                <a:gd name="connsiteX0" fmla="*/ 69262 w 69262"/>
                <a:gd name="connsiteY0" fmla="*/ 34631 h 69262"/>
                <a:gd name="connsiteX1" fmla="*/ 34631 w 69262"/>
                <a:gd name="connsiteY1" fmla="*/ 69263 h 69262"/>
                <a:gd name="connsiteX2" fmla="*/ 0 w 69262"/>
                <a:gd name="connsiteY2" fmla="*/ 34631 h 69262"/>
                <a:gd name="connsiteX3" fmla="*/ 34631 w 69262"/>
                <a:gd name="connsiteY3" fmla="*/ 0 h 69262"/>
                <a:gd name="connsiteX4" fmla="*/ 69262 w 69262"/>
                <a:gd name="connsiteY4" fmla="*/ 34631 h 6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62" h="69262">
                  <a:moveTo>
                    <a:pt x="69262" y="34631"/>
                  </a:moveTo>
                  <a:cubicBezTo>
                    <a:pt x="69262" y="53758"/>
                    <a:pt x="53758" y="69263"/>
                    <a:pt x="34631" y="69263"/>
                  </a:cubicBezTo>
                  <a:cubicBezTo>
                    <a:pt x="15505" y="69263"/>
                    <a:pt x="0" y="53758"/>
                    <a:pt x="0" y="34631"/>
                  </a:cubicBezTo>
                  <a:cubicBezTo>
                    <a:pt x="0" y="15505"/>
                    <a:pt x="15505" y="0"/>
                    <a:pt x="34631" y="0"/>
                  </a:cubicBezTo>
                  <a:cubicBezTo>
                    <a:pt x="53758" y="0"/>
                    <a:pt x="69262" y="15505"/>
                    <a:pt x="69262" y="34631"/>
                  </a:cubicBezTo>
                  <a:close/>
                </a:path>
              </a:pathLst>
            </a:custGeom>
            <a:grpFill/>
            <a:ln w="12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35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26" name="iŝļïḑè"/>
            <p:cNvSpPr/>
            <p:nvPr/>
          </p:nvSpPr>
          <p:spPr>
            <a:xfrm>
              <a:off x="4348791" y="729561"/>
              <a:ext cx="80697" cy="80697"/>
            </a:xfrm>
            <a:custGeom>
              <a:avLst/>
              <a:gdLst>
                <a:gd name="connsiteX0" fmla="*/ 69263 w 69262"/>
                <a:gd name="connsiteY0" fmla="*/ 34631 h 69262"/>
                <a:gd name="connsiteX1" fmla="*/ 34631 w 69262"/>
                <a:gd name="connsiteY1" fmla="*/ 69263 h 69262"/>
                <a:gd name="connsiteX2" fmla="*/ 0 w 69262"/>
                <a:gd name="connsiteY2" fmla="*/ 34631 h 69262"/>
                <a:gd name="connsiteX3" fmla="*/ 34631 w 69262"/>
                <a:gd name="connsiteY3" fmla="*/ 0 h 69262"/>
                <a:gd name="connsiteX4" fmla="*/ 69263 w 69262"/>
                <a:gd name="connsiteY4" fmla="*/ 34631 h 6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62" h="69262">
                  <a:moveTo>
                    <a:pt x="69263" y="34631"/>
                  </a:moveTo>
                  <a:cubicBezTo>
                    <a:pt x="69263" y="53758"/>
                    <a:pt x="53758" y="69263"/>
                    <a:pt x="34631" y="69263"/>
                  </a:cubicBezTo>
                  <a:cubicBezTo>
                    <a:pt x="15505" y="69263"/>
                    <a:pt x="0" y="53758"/>
                    <a:pt x="0" y="34631"/>
                  </a:cubicBezTo>
                  <a:cubicBezTo>
                    <a:pt x="0" y="15505"/>
                    <a:pt x="15505" y="0"/>
                    <a:pt x="34631" y="0"/>
                  </a:cubicBezTo>
                  <a:cubicBezTo>
                    <a:pt x="53758" y="0"/>
                    <a:pt x="69263" y="15505"/>
                    <a:pt x="69263" y="34631"/>
                  </a:cubicBezTo>
                  <a:close/>
                </a:path>
              </a:pathLst>
            </a:custGeom>
            <a:grpFill/>
            <a:ln w="12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35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27" name="îśḷïdé"/>
            <p:cNvSpPr/>
            <p:nvPr/>
          </p:nvSpPr>
          <p:spPr>
            <a:xfrm>
              <a:off x="2767459" y="1251520"/>
              <a:ext cx="80985" cy="80983"/>
            </a:xfrm>
            <a:custGeom>
              <a:avLst/>
              <a:gdLst>
                <a:gd name="connsiteX0" fmla="*/ 69543 w 69509"/>
                <a:gd name="connsiteY0" fmla="*/ 35137 h 69507"/>
                <a:gd name="connsiteX1" fmla="*/ 34545 w 69509"/>
                <a:gd name="connsiteY1" fmla="*/ 69645 h 69507"/>
                <a:gd name="connsiteX2" fmla="*/ 36 w 69509"/>
                <a:gd name="connsiteY2" fmla="*/ 34646 h 69507"/>
                <a:gd name="connsiteX3" fmla="*/ 34912 w 69509"/>
                <a:gd name="connsiteY3" fmla="*/ 138 h 69507"/>
                <a:gd name="connsiteX4" fmla="*/ 69545 w 69509"/>
                <a:gd name="connsiteY4" fmla="*/ 35013 h 69507"/>
                <a:gd name="connsiteX5" fmla="*/ 69543 w 69509"/>
                <a:gd name="connsiteY5" fmla="*/ 35137 h 69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509" h="69507">
                  <a:moveTo>
                    <a:pt x="69543" y="35137"/>
                  </a:moveTo>
                  <a:cubicBezTo>
                    <a:pt x="69407" y="54331"/>
                    <a:pt x="53738" y="69781"/>
                    <a:pt x="34545" y="69645"/>
                  </a:cubicBezTo>
                  <a:cubicBezTo>
                    <a:pt x="15350" y="69510"/>
                    <a:pt x="-99" y="53840"/>
                    <a:pt x="36" y="34646"/>
                  </a:cubicBezTo>
                  <a:cubicBezTo>
                    <a:pt x="173" y="15501"/>
                    <a:pt x="15767" y="70"/>
                    <a:pt x="34912" y="138"/>
                  </a:cubicBezTo>
                  <a:cubicBezTo>
                    <a:pt x="54107" y="205"/>
                    <a:pt x="69611" y="15820"/>
                    <a:pt x="69545" y="35013"/>
                  </a:cubicBezTo>
                  <a:cubicBezTo>
                    <a:pt x="69543" y="35055"/>
                    <a:pt x="69543" y="35096"/>
                    <a:pt x="69543" y="35137"/>
                  </a:cubicBezTo>
                  <a:close/>
                </a:path>
              </a:pathLst>
            </a:custGeom>
            <a:grpFill/>
            <a:ln w="12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35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28" name="îš1ídê"/>
            <p:cNvSpPr/>
            <p:nvPr/>
          </p:nvSpPr>
          <p:spPr>
            <a:xfrm>
              <a:off x="3294427" y="1251520"/>
              <a:ext cx="80985" cy="80983"/>
            </a:xfrm>
            <a:custGeom>
              <a:avLst/>
              <a:gdLst>
                <a:gd name="connsiteX0" fmla="*/ 69543 w 69509"/>
                <a:gd name="connsiteY0" fmla="*/ 35137 h 69507"/>
                <a:gd name="connsiteX1" fmla="*/ 34545 w 69509"/>
                <a:gd name="connsiteY1" fmla="*/ 69645 h 69507"/>
                <a:gd name="connsiteX2" fmla="*/ 36 w 69509"/>
                <a:gd name="connsiteY2" fmla="*/ 34646 h 69507"/>
                <a:gd name="connsiteX3" fmla="*/ 34912 w 69509"/>
                <a:gd name="connsiteY3" fmla="*/ 138 h 69507"/>
                <a:gd name="connsiteX4" fmla="*/ 69545 w 69509"/>
                <a:gd name="connsiteY4" fmla="*/ 35013 h 69507"/>
                <a:gd name="connsiteX5" fmla="*/ 69543 w 69509"/>
                <a:gd name="connsiteY5" fmla="*/ 35137 h 69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509" h="69507">
                  <a:moveTo>
                    <a:pt x="69543" y="35137"/>
                  </a:moveTo>
                  <a:cubicBezTo>
                    <a:pt x="69407" y="54331"/>
                    <a:pt x="53738" y="69781"/>
                    <a:pt x="34545" y="69645"/>
                  </a:cubicBezTo>
                  <a:cubicBezTo>
                    <a:pt x="15350" y="69510"/>
                    <a:pt x="-99" y="53840"/>
                    <a:pt x="36" y="34646"/>
                  </a:cubicBezTo>
                  <a:cubicBezTo>
                    <a:pt x="173" y="15501"/>
                    <a:pt x="15767" y="70"/>
                    <a:pt x="34912" y="138"/>
                  </a:cubicBezTo>
                  <a:cubicBezTo>
                    <a:pt x="54107" y="205"/>
                    <a:pt x="69611" y="15820"/>
                    <a:pt x="69545" y="35013"/>
                  </a:cubicBezTo>
                  <a:cubicBezTo>
                    <a:pt x="69543" y="35055"/>
                    <a:pt x="69543" y="35096"/>
                    <a:pt x="69543" y="35137"/>
                  </a:cubicBezTo>
                  <a:close/>
                </a:path>
              </a:pathLst>
            </a:custGeom>
            <a:grpFill/>
            <a:ln w="12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35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29" name="ïṩlíďé"/>
            <p:cNvSpPr/>
            <p:nvPr/>
          </p:nvSpPr>
          <p:spPr>
            <a:xfrm>
              <a:off x="3821538" y="1251521"/>
              <a:ext cx="80984" cy="80983"/>
            </a:xfrm>
            <a:custGeom>
              <a:avLst/>
              <a:gdLst>
                <a:gd name="connsiteX0" fmla="*/ 69543 w 69508"/>
                <a:gd name="connsiteY0" fmla="*/ 35137 h 69507"/>
                <a:gd name="connsiteX1" fmla="*/ 34545 w 69508"/>
                <a:gd name="connsiteY1" fmla="*/ 69644 h 69507"/>
                <a:gd name="connsiteX2" fmla="*/ 36 w 69508"/>
                <a:gd name="connsiteY2" fmla="*/ 34646 h 69507"/>
                <a:gd name="connsiteX3" fmla="*/ 34789 w 69508"/>
                <a:gd name="connsiteY3" fmla="*/ 138 h 69507"/>
                <a:gd name="connsiteX4" fmla="*/ 69545 w 69508"/>
                <a:gd name="connsiteY4" fmla="*/ 34890 h 69507"/>
                <a:gd name="connsiteX5" fmla="*/ 69543 w 69508"/>
                <a:gd name="connsiteY5" fmla="*/ 35137 h 69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508" h="69507">
                  <a:moveTo>
                    <a:pt x="69543" y="35137"/>
                  </a:moveTo>
                  <a:cubicBezTo>
                    <a:pt x="69408" y="54331"/>
                    <a:pt x="53738" y="69781"/>
                    <a:pt x="34545" y="69644"/>
                  </a:cubicBezTo>
                  <a:cubicBezTo>
                    <a:pt x="15350" y="69509"/>
                    <a:pt x="-99" y="53839"/>
                    <a:pt x="36" y="34646"/>
                  </a:cubicBezTo>
                  <a:cubicBezTo>
                    <a:pt x="171" y="15548"/>
                    <a:pt x="15692" y="138"/>
                    <a:pt x="34789" y="138"/>
                  </a:cubicBezTo>
                  <a:cubicBezTo>
                    <a:pt x="53984" y="138"/>
                    <a:pt x="69543" y="15697"/>
                    <a:pt x="69545" y="34890"/>
                  </a:cubicBezTo>
                  <a:cubicBezTo>
                    <a:pt x="69545" y="34973"/>
                    <a:pt x="69543" y="35055"/>
                    <a:pt x="69543" y="35137"/>
                  </a:cubicBezTo>
                  <a:close/>
                </a:path>
              </a:pathLst>
            </a:custGeom>
            <a:grpFill/>
            <a:ln w="12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35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30" name="îṣ1ïḋe"/>
            <p:cNvSpPr/>
            <p:nvPr/>
          </p:nvSpPr>
          <p:spPr>
            <a:xfrm>
              <a:off x="4348503" y="1251520"/>
              <a:ext cx="80985" cy="80983"/>
            </a:xfrm>
            <a:custGeom>
              <a:avLst/>
              <a:gdLst>
                <a:gd name="connsiteX0" fmla="*/ 69544 w 69509"/>
                <a:gd name="connsiteY0" fmla="*/ 35137 h 69507"/>
                <a:gd name="connsiteX1" fmla="*/ 34545 w 69509"/>
                <a:gd name="connsiteY1" fmla="*/ 69645 h 69507"/>
                <a:gd name="connsiteX2" fmla="*/ 36 w 69509"/>
                <a:gd name="connsiteY2" fmla="*/ 34646 h 69507"/>
                <a:gd name="connsiteX3" fmla="*/ 34913 w 69509"/>
                <a:gd name="connsiteY3" fmla="*/ 138 h 69507"/>
                <a:gd name="connsiteX4" fmla="*/ 69544 w 69509"/>
                <a:gd name="connsiteY4" fmla="*/ 35013 h 69507"/>
                <a:gd name="connsiteX5" fmla="*/ 69544 w 69509"/>
                <a:gd name="connsiteY5" fmla="*/ 35137 h 69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509" h="69507">
                  <a:moveTo>
                    <a:pt x="69544" y="35137"/>
                  </a:moveTo>
                  <a:cubicBezTo>
                    <a:pt x="69410" y="54331"/>
                    <a:pt x="53739" y="69781"/>
                    <a:pt x="34545" y="69645"/>
                  </a:cubicBezTo>
                  <a:cubicBezTo>
                    <a:pt x="15350" y="69510"/>
                    <a:pt x="-99" y="53840"/>
                    <a:pt x="36" y="34646"/>
                  </a:cubicBezTo>
                  <a:cubicBezTo>
                    <a:pt x="172" y="15501"/>
                    <a:pt x="15768" y="70"/>
                    <a:pt x="34913" y="138"/>
                  </a:cubicBezTo>
                  <a:cubicBezTo>
                    <a:pt x="54108" y="205"/>
                    <a:pt x="69618" y="15820"/>
                    <a:pt x="69544" y="35013"/>
                  </a:cubicBezTo>
                  <a:cubicBezTo>
                    <a:pt x="69544" y="35055"/>
                    <a:pt x="69544" y="35096"/>
                    <a:pt x="69544" y="35137"/>
                  </a:cubicBezTo>
                  <a:close/>
                </a:path>
              </a:pathLst>
            </a:custGeom>
            <a:grpFill/>
            <a:ln w="12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35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31" name="iş1íḋe"/>
            <p:cNvSpPr/>
            <p:nvPr/>
          </p:nvSpPr>
          <p:spPr>
            <a:xfrm>
              <a:off x="2767458" y="1774339"/>
              <a:ext cx="80984" cy="80984"/>
            </a:xfrm>
            <a:custGeom>
              <a:avLst/>
              <a:gdLst>
                <a:gd name="connsiteX0" fmla="*/ 69544 w 69508"/>
                <a:gd name="connsiteY0" fmla="*/ 34769 h 69508"/>
                <a:gd name="connsiteX1" fmla="*/ 34913 w 69508"/>
                <a:gd name="connsiteY1" fmla="*/ 69646 h 69508"/>
                <a:gd name="connsiteX2" fmla="*/ 36 w 69508"/>
                <a:gd name="connsiteY2" fmla="*/ 35015 h 69508"/>
                <a:gd name="connsiteX3" fmla="*/ 34667 w 69508"/>
                <a:gd name="connsiteY3" fmla="*/ 138 h 69508"/>
                <a:gd name="connsiteX4" fmla="*/ 34913 w 69508"/>
                <a:gd name="connsiteY4" fmla="*/ 138 h 69508"/>
                <a:gd name="connsiteX5" fmla="*/ 69544 w 69508"/>
                <a:gd name="connsiteY5" fmla="*/ 34769 h 69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508" h="69508">
                  <a:moveTo>
                    <a:pt x="69544" y="34769"/>
                  </a:moveTo>
                  <a:cubicBezTo>
                    <a:pt x="69611" y="53963"/>
                    <a:pt x="54107" y="69572"/>
                    <a:pt x="34913" y="69646"/>
                  </a:cubicBezTo>
                  <a:cubicBezTo>
                    <a:pt x="15718" y="69707"/>
                    <a:pt x="103" y="54209"/>
                    <a:pt x="36" y="35015"/>
                  </a:cubicBezTo>
                  <a:cubicBezTo>
                    <a:pt x="-32" y="15820"/>
                    <a:pt x="15474" y="211"/>
                    <a:pt x="34667" y="138"/>
                  </a:cubicBezTo>
                  <a:cubicBezTo>
                    <a:pt x="34749" y="138"/>
                    <a:pt x="34830" y="138"/>
                    <a:pt x="34913" y="138"/>
                  </a:cubicBezTo>
                  <a:cubicBezTo>
                    <a:pt x="54011" y="199"/>
                    <a:pt x="69476" y="15672"/>
                    <a:pt x="69544" y="34769"/>
                  </a:cubicBezTo>
                  <a:close/>
                </a:path>
              </a:pathLst>
            </a:custGeom>
            <a:grpFill/>
            <a:ln w="12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35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32" name="î$ľïḑè"/>
            <p:cNvSpPr/>
            <p:nvPr/>
          </p:nvSpPr>
          <p:spPr>
            <a:xfrm>
              <a:off x="3294426" y="1774339"/>
              <a:ext cx="80984" cy="80984"/>
            </a:xfrm>
            <a:custGeom>
              <a:avLst/>
              <a:gdLst>
                <a:gd name="connsiteX0" fmla="*/ 69544 w 69508"/>
                <a:gd name="connsiteY0" fmla="*/ 34769 h 69508"/>
                <a:gd name="connsiteX1" fmla="*/ 34913 w 69508"/>
                <a:gd name="connsiteY1" fmla="*/ 69646 h 69508"/>
                <a:gd name="connsiteX2" fmla="*/ 36 w 69508"/>
                <a:gd name="connsiteY2" fmla="*/ 35015 h 69508"/>
                <a:gd name="connsiteX3" fmla="*/ 34667 w 69508"/>
                <a:gd name="connsiteY3" fmla="*/ 138 h 69508"/>
                <a:gd name="connsiteX4" fmla="*/ 34913 w 69508"/>
                <a:gd name="connsiteY4" fmla="*/ 138 h 69508"/>
                <a:gd name="connsiteX5" fmla="*/ 69544 w 69508"/>
                <a:gd name="connsiteY5" fmla="*/ 34769 h 69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508" h="69508">
                  <a:moveTo>
                    <a:pt x="69544" y="34769"/>
                  </a:moveTo>
                  <a:cubicBezTo>
                    <a:pt x="69611" y="53963"/>
                    <a:pt x="54107" y="69572"/>
                    <a:pt x="34913" y="69646"/>
                  </a:cubicBezTo>
                  <a:cubicBezTo>
                    <a:pt x="15718" y="69707"/>
                    <a:pt x="105" y="54209"/>
                    <a:pt x="36" y="35015"/>
                  </a:cubicBezTo>
                  <a:cubicBezTo>
                    <a:pt x="-32" y="15820"/>
                    <a:pt x="15474" y="211"/>
                    <a:pt x="34667" y="138"/>
                  </a:cubicBezTo>
                  <a:cubicBezTo>
                    <a:pt x="34749" y="138"/>
                    <a:pt x="34830" y="138"/>
                    <a:pt x="34913" y="138"/>
                  </a:cubicBezTo>
                  <a:cubicBezTo>
                    <a:pt x="54011" y="199"/>
                    <a:pt x="69476" y="15672"/>
                    <a:pt x="69544" y="34769"/>
                  </a:cubicBezTo>
                  <a:close/>
                </a:path>
              </a:pathLst>
            </a:custGeom>
            <a:grpFill/>
            <a:ln w="12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35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33" name="îSľíďe"/>
            <p:cNvSpPr/>
            <p:nvPr/>
          </p:nvSpPr>
          <p:spPr>
            <a:xfrm>
              <a:off x="3821537" y="1774339"/>
              <a:ext cx="80984" cy="80984"/>
            </a:xfrm>
            <a:custGeom>
              <a:avLst/>
              <a:gdLst>
                <a:gd name="connsiteX0" fmla="*/ 69544 w 69508"/>
                <a:gd name="connsiteY0" fmla="*/ 34769 h 69508"/>
                <a:gd name="connsiteX1" fmla="*/ 34913 w 69508"/>
                <a:gd name="connsiteY1" fmla="*/ 69646 h 69508"/>
                <a:gd name="connsiteX2" fmla="*/ 36 w 69508"/>
                <a:gd name="connsiteY2" fmla="*/ 35015 h 69508"/>
                <a:gd name="connsiteX3" fmla="*/ 34667 w 69508"/>
                <a:gd name="connsiteY3" fmla="*/ 138 h 69508"/>
                <a:gd name="connsiteX4" fmla="*/ 34790 w 69508"/>
                <a:gd name="connsiteY4" fmla="*/ 138 h 69508"/>
                <a:gd name="connsiteX5" fmla="*/ 69544 w 69508"/>
                <a:gd name="connsiteY5" fmla="*/ 34769 h 69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508" h="69508">
                  <a:moveTo>
                    <a:pt x="69544" y="34769"/>
                  </a:moveTo>
                  <a:cubicBezTo>
                    <a:pt x="69611" y="53963"/>
                    <a:pt x="54107" y="69572"/>
                    <a:pt x="34913" y="69646"/>
                  </a:cubicBezTo>
                  <a:cubicBezTo>
                    <a:pt x="15719" y="69719"/>
                    <a:pt x="105" y="54209"/>
                    <a:pt x="36" y="35015"/>
                  </a:cubicBezTo>
                  <a:cubicBezTo>
                    <a:pt x="-32" y="15820"/>
                    <a:pt x="15474" y="211"/>
                    <a:pt x="34667" y="138"/>
                  </a:cubicBezTo>
                  <a:cubicBezTo>
                    <a:pt x="34708" y="138"/>
                    <a:pt x="34749" y="138"/>
                    <a:pt x="34790" y="138"/>
                  </a:cubicBezTo>
                  <a:cubicBezTo>
                    <a:pt x="53937" y="138"/>
                    <a:pt x="69476" y="15623"/>
                    <a:pt x="69544" y="34769"/>
                  </a:cubicBezTo>
                  <a:close/>
                </a:path>
              </a:pathLst>
            </a:custGeom>
            <a:grpFill/>
            <a:ln w="12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35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34" name="iSľiḓê"/>
            <p:cNvSpPr/>
            <p:nvPr/>
          </p:nvSpPr>
          <p:spPr>
            <a:xfrm>
              <a:off x="4348504" y="1774339"/>
              <a:ext cx="80984" cy="80984"/>
            </a:xfrm>
            <a:custGeom>
              <a:avLst/>
              <a:gdLst>
                <a:gd name="connsiteX0" fmla="*/ 69544 w 69508"/>
                <a:gd name="connsiteY0" fmla="*/ 34769 h 69508"/>
                <a:gd name="connsiteX1" fmla="*/ 34913 w 69508"/>
                <a:gd name="connsiteY1" fmla="*/ 69646 h 69508"/>
                <a:gd name="connsiteX2" fmla="*/ 36 w 69508"/>
                <a:gd name="connsiteY2" fmla="*/ 35015 h 69508"/>
                <a:gd name="connsiteX3" fmla="*/ 34667 w 69508"/>
                <a:gd name="connsiteY3" fmla="*/ 138 h 69508"/>
                <a:gd name="connsiteX4" fmla="*/ 34913 w 69508"/>
                <a:gd name="connsiteY4" fmla="*/ 138 h 69508"/>
                <a:gd name="connsiteX5" fmla="*/ 69544 w 69508"/>
                <a:gd name="connsiteY5" fmla="*/ 34769 h 69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508" h="69508">
                  <a:moveTo>
                    <a:pt x="69544" y="34769"/>
                  </a:moveTo>
                  <a:cubicBezTo>
                    <a:pt x="69618" y="53963"/>
                    <a:pt x="54107" y="69572"/>
                    <a:pt x="34913" y="69646"/>
                  </a:cubicBezTo>
                  <a:cubicBezTo>
                    <a:pt x="15718" y="69707"/>
                    <a:pt x="109" y="54209"/>
                    <a:pt x="36" y="35015"/>
                  </a:cubicBezTo>
                  <a:cubicBezTo>
                    <a:pt x="-26" y="15820"/>
                    <a:pt x="15472" y="211"/>
                    <a:pt x="34667" y="138"/>
                  </a:cubicBezTo>
                  <a:cubicBezTo>
                    <a:pt x="34753" y="138"/>
                    <a:pt x="34827" y="138"/>
                    <a:pt x="34913" y="138"/>
                  </a:cubicBezTo>
                  <a:cubicBezTo>
                    <a:pt x="54009" y="199"/>
                    <a:pt x="69482" y="15672"/>
                    <a:pt x="69544" y="34769"/>
                  </a:cubicBezTo>
                  <a:close/>
                </a:path>
              </a:pathLst>
            </a:custGeom>
            <a:grpFill/>
            <a:ln w="12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35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7329873" y="4698699"/>
            <a:ext cx="699659" cy="693876"/>
            <a:chOff x="2767458" y="207029"/>
            <a:chExt cx="1662030" cy="1648294"/>
          </a:xfrm>
          <a:solidFill>
            <a:schemeClr val="bg1"/>
          </a:solidFill>
        </p:grpSpPr>
        <p:sp>
          <p:nvSpPr>
            <p:cNvPr id="36" name="iSḷiďe"/>
            <p:cNvSpPr/>
            <p:nvPr/>
          </p:nvSpPr>
          <p:spPr>
            <a:xfrm>
              <a:off x="2767744" y="207029"/>
              <a:ext cx="80697" cy="80697"/>
            </a:xfrm>
            <a:custGeom>
              <a:avLst/>
              <a:gdLst>
                <a:gd name="connsiteX0" fmla="*/ 69263 w 69262"/>
                <a:gd name="connsiteY0" fmla="*/ 34631 h 69262"/>
                <a:gd name="connsiteX1" fmla="*/ 34631 w 69262"/>
                <a:gd name="connsiteY1" fmla="*/ 69263 h 69262"/>
                <a:gd name="connsiteX2" fmla="*/ 0 w 69262"/>
                <a:gd name="connsiteY2" fmla="*/ 34631 h 69262"/>
                <a:gd name="connsiteX3" fmla="*/ 34631 w 69262"/>
                <a:gd name="connsiteY3" fmla="*/ 0 h 69262"/>
                <a:gd name="connsiteX4" fmla="*/ 69263 w 69262"/>
                <a:gd name="connsiteY4" fmla="*/ 34631 h 6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62" h="69262">
                  <a:moveTo>
                    <a:pt x="69263" y="34631"/>
                  </a:moveTo>
                  <a:cubicBezTo>
                    <a:pt x="69263" y="53758"/>
                    <a:pt x="53758" y="69263"/>
                    <a:pt x="34631" y="69263"/>
                  </a:cubicBezTo>
                  <a:cubicBezTo>
                    <a:pt x="15505" y="69263"/>
                    <a:pt x="0" y="53758"/>
                    <a:pt x="0" y="34631"/>
                  </a:cubicBezTo>
                  <a:cubicBezTo>
                    <a:pt x="0" y="15505"/>
                    <a:pt x="15505" y="0"/>
                    <a:pt x="34631" y="0"/>
                  </a:cubicBezTo>
                  <a:cubicBezTo>
                    <a:pt x="53758" y="0"/>
                    <a:pt x="69263" y="15505"/>
                    <a:pt x="69263" y="34631"/>
                  </a:cubicBezTo>
                  <a:close/>
                </a:path>
              </a:pathLst>
            </a:custGeom>
            <a:grpFill/>
            <a:ln w="12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35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37" name="îšḷïdê"/>
            <p:cNvSpPr/>
            <p:nvPr/>
          </p:nvSpPr>
          <p:spPr>
            <a:xfrm>
              <a:off x="3294712" y="207029"/>
              <a:ext cx="80697" cy="80697"/>
            </a:xfrm>
            <a:custGeom>
              <a:avLst/>
              <a:gdLst>
                <a:gd name="connsiteX0" fmla="*/ 69263 w 69262"/>
                <a:gd name="connsiteY0" fmla="*/ 34631 h 69262"/>
                <a:gd name="connsiteX1" fmla="*/ 34631 w 69262"/>
                <a:gd name="connsiteY1" fmla="*/ 69263 h 69262"/>
                <a:gd name="connsiteX2" fmla="*/ 0 w 69262"/>
                <a:gd name="connsiteY2" fmla="*/ 34631 h 69262"/>
                <a:gd name="connsiteX3" fmla="*/ 34631 w 69262"/>
                <a:gd name="connsiteY3" fmla="*/ 0 h 69262"/>
                <a:gd name="connsiteX4" fmla="*/ 69263 w 69262"/>
                <a:gd name="connsiteY4" fmla="*/ 34631 h 6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62" h="69262">
                  <a:moveTo>
                    <a:pt x="69263" y="34631"/>
                  </a:moveTo>
                  <a:cubicBezTo>
                    <a:pt x="69263" y="53758"/>
                    <a:pt x="53758" y="69263"/>
                    <a:pt x="34631" y="69263"/>
                  </a:cubicBezTo>
                  <a:cubicBezTo>
                    <a:pt x="15505" y="69263"/>
                    <a:pt x="0" y="53758"/>
                    <a:pt x="0" y="34631"/>
                  </a:cubicBezTo>
                  <a:cubicBezTo>
                    <a:pt x="0" y="15505"/>
                    <a:pt x="15505" y="0"/>
                    <a:pt x="34631" y="0"/>
                  </a:cubicBezTo>
                  <a:cubicBezTo>
                    <a:pt x="53758" y="0"/>
                    <a:pt x="69263" y="15505"/>
                    <a:pt x="69263" y="34631"/>
                  </a:cubicBezTo>
                  <a:close/>
                </a:path>
              </a:pathLst>
            </a:custGeom>
            <a:grpFill/>
            <a:ln w="12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35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38" name="íśḻïḓè"/>
            <p:cNvSpPr/>
            <p:nvPr/>
          </p:nvSpPr>
          <p:spPr>
            <a:xfrm>
              <a:off x="3821680" y="207029"/>
              <a:ext cx="80697" cy="80697"/>
            </a:xfrm>
            <a:custGeom>
              <a:avLst/>
              <a:gdLst>
                <a:gd name="connsiteX0" fmla="*/ 69262 w 69262"/>
                <a:gd name="connsiteY0" fmla="*/ 34631 h 69262"/>
                <a:gd name="connsiteX1" fmla="*/ 34631 w 69262"/>
                <a:gd name="connsiteY1" fmla="*/ 69263 h 69262"/>
                <a:gd name="connsiteX2" fmla="*/ 0 w 69262"/>
                <a:gd name="connsiteY2" fmla="*/ 34631 h 69262"/>
                <a:gd name="connsiteX3" fmla="*/ 34631 w 69262"/>
                <a:gd name="connsiteY3" fmla="*/ 0 h 69262"/>
                <a:gd name="connsiteX4" fmla="*/ 69262 w 69262"/>
                <a:gd name="connsiteY4" fmla="*/ 34631 h 6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62" h="69262">
                  <a:moveTo>
                    <a:pt x="69262" y="34631"/>
                  </a:moveTo>
                  <a:cubicBezTo>
                    <a:pt x="69262" y="53758"/>
                    <a:pt x="53758" y="69263"/>
                    <a:pt x="34631" y="69263"/>
                  </a:cubicBezTo>
                  <a:cubicBezTo>
                    <a:pt x="15505" y="69263"/>
                    <a:pt x="0" y="53758"/>
                    <a:pt x="0" y="34631"/>
                  </a:cubicBezTo>
                  <a:cubicBezTo>
                    <a:pt x="0" y="15505"/>
                    <a:pt x="15505" y="0"/>
                    <a:pt x="34631" y="0"/>
                  </a:cubicBezTo>
                  <a:cubicBezTo>
                    <a:pt x="53758" y="0"/>
                    <a:pt x="69262" y="15505"/>
                    <a:pt x="69262" y="34631"/>
                  </a:cubicBezTo>
                  <a:close/>
                </a:path>
              </a:pathLst>
            </a:custGeom>
            <a:grpFill/>
            <a:ln w="12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35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39" name="îṣḻiďe"/>
            <p:cNvSpPr/>
            <p:nvPr/>
          </p:nvSpPr>
          <p:spPr>
            <a:xfrm>
              <a:off x="4348791" y="207029"/>
              <a:ext cx="80697" cy="80697"/>
            </a:xfrm>
            <a:custGeom>
              <a:avLst/>
              <a:gdLst>
                <a:gd name="connsiteX0" fmla="*/ 69263 w 69262"/>
                <a:gd name="connsiteY0" fmla="*/ 34631 h 69262"/>
                <a:gd name="connsiteX1" fmla="*/ 34631 w 69262"/>
                <a:gd name="connsiteY1" fmla="*/ 69263 h 69262"/>
                <a:gd name="connsiteX2" fmla="*/ 0 w 69262"/>
                <a:gd name="connsiteY2" fmla="*/ 34631 h 69262"/>
                <a:gd name="connsiteX3" fmla="*/ 34631 w 69262"/>
                <a:gd name="connsiteY3" fmla="*/ 0 h 69262"/>
                <a:gd name="connsiteX4" fmla="*/ 69263 w 69262"/>
                <a:gd name="connsiteY4" fmla="*/ 34631 h 6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62" h="69262">
                  <a:moveTo>
                    <a:pt x="69263" y="34631"/>
                  </a:moveTo>
                  <a:cubicBezTo>
                    <a:pt x="69263" y="53758"/>
                    <a:pt x="53758" y="69263"/>
                    <a:pt x="34631" y="69263"/>
                  </a:cubicBezTo>
                  <a:cubicBezTo>
                    <a:pt x="15505" y="69263"/>
                    <a:pt x="0" y="53758"/>
                    <a:pt x="0" y="34631"/>
                  </a:cubicBezTo>
                  <a:cubicBezTo>
                    <a:pt x="0" y="15505"/>
                    <a:pt x="15505" y="0"/>
                    <a:pt x="34631" y="0"/>
                  </a:cubicBezTo>
                  <a:cubicBezTo>
                    <a:pt x="53758" y="0"/>
                    <a:pt x="69263" y="15505"/>
                    <a:pt x="69263" y="34631"/>
                  </a:cubicBezTo>
                  <a:close/>
                </a:path>
              </a:pathLst>
            </a:custGeom>
            <a:grpFill/>
            <a:ln w="12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35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40" name="işliḑè"/>
            <p:cNvSpPr/>
            <p:nvPr/>
          </p:nvSpPr>
          <p:spPr>
            <a:xfrm>
              <a:off x="2767744" y="729561"/>
              <a:ext cx="80697" cy="80697"/>
            </a:xfrm>
            <a:custGeom>
              <a:avLst/>
              <a:gdLst>
                <a:gd name="connsiteX0" fmla="*/ 69263 w 69262"/>
                <a:gd name="connsiteY0" fmla="*/ 34631 h 69262"/>
                <a:gd name="connsiteX1" fmla="*/ 34631 w 69262"/>
                <a:gd name="connsiteY1" fmla="*/ 69263 h 69262"/>
                <a:gd name="connsiteX2" fmla="*/ 0 w 69262"/>
                <a:gd name="connsiteY2" fmla="*/ 34631 h 69262"/>
                <a:gd name="connsiteX3" fmla="*/ 34631 w 69262"/>
                <a:gd name="connsiteY3" fmla="*/ 0 h 69262"/>
                <a:gd name="connsiteX4" fmla="*/ 69263 w 69262"/>
                <a:gd name="connsiteY4" fmla="*/ 34631 h 6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62" h="69262">
                  <a:moveTo>
                    <a:pt x="69263" y="34631"/>
                  </a:moveTo>
                  <a:cubicBezTo>
                    <a:pt x="69263" y="53758"/>
                    <a:pt x="53758" y="69263"/>
                    <a:pt x="34631" y="69263"/>
                  </a:cubicBezTo>
                  <a:cubicBezTo>
                    <a:pt x="15505" y="69263"/>
                    <a:pt x="0" y="53758"/>
                    <a:pt x="0" y="34631"/>
                  </a:cubicBezTo>
                  <a:cubicBezTo>
                    <a:pt x="0" y="15505"/>
                    <a:pt x="15505" y="0"/>
                    <a:pt x="34631" y="0"/>
                  </a:cubicBezTo>
                  <a:cubicBezTo>
                    <a:pt x="53758" y="0"/>
                    <a:pt x="69263" y="15505"/>
                    <a:pt x="69263" y="34631"/>
                  </a:cubicBezTo>
                  <a:close/>
                </a:path>
              </a:pathLst>
            </a:custGeom>
            <a:grpFill/>
            <a:ln w="12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35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41" name="ïṥ1îde"/>
            <p:cNvSpPr/>
            <p:nvPr/>
          </p:nvSpPr>
          <p:spPr>
            <a:xfrm>
              <a:off x="3294712" y="729561"/>
              <a:ext cx="80697" cy="80697"/>
            </a:xfrm>
            <a:custGeom>
              <a:avLst/>
              <a:gdLst>
                <a:gd name="connsiteX0" fmla="*/ 69263 w 69262"/>
                <a:gd name="connsiteY0" fmla="*/ 34631 h 69262"/>
                <a:gd name="connsiteX1" fmla="*/ 34631 w 69262"/>
                <a:gd name="connsiteY1" fmla="*/ 69263 h 69262"/>
                <a:gd name="connsiteX2" fmla="*/ 0 w 69262"/>
                <a:gd name="connsiteY2" fmla="*/ 34631 h 69262"/>
                <a:gd name="connsiteX3" fmla="*/ 34631 w 69262"/>
                <a:gd name="connsiteY3" fmla="*/ 0 h 69262"/>
                <a:gd name="connsiteX4" fmla="*/ 69263 w 69262"/>
                <a:gd name="connsiteY4" fmla="*/ 34631 h 6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62" h="69262">
                  <a:moveTo>
                    <a:pt x="69263" y="34631"/>
                  </a:moveTo>
                  <a:cubicBezTo>
                    <a:pt x="69263" y="53758"/>
                    <a:pt x="53758" y="69263"/>
                    <a:pt x="34631" y="69263"/>
                  </a:cubicBezTo>
                  <a:cubicBezTo>
                    <a:pt x="15505" y="69263"/>
                    <a:pt x="0" y="53758"/>
                    <a:pt x="0" y="34631"/>
                  </a:cubicBezTo>
                  <a:cubicBezTo>
                    <a:pt x="0" y="15505"/>
                    <a:pt x="15505" y="0"/>
                    <a:pt x="34631" y="0"/>
                  </a:cubicBezTo>
                  <a:cubicBezTo>
                    <a:pt x="53758" y="0"/>
                    <a:pt x="69263" y="15505"/>
                    <a:pt x="69263" y="34631"/>
                  </a:cubicBezTo>
                  <a:close/>
                </a:path>
              </a:pathLst>
            </a:custGeom>
            <a:grpFill/>
            <a:ln w="12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35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42" name="íṥlîḍè"/>
            <p:cNvSpPr/>
            <p:nvPr/>
          </p:nvSpPr>
          <p:spPr>
            <a:xfrm>
              <a:off x="3821680" y="729561"/>
              <a:ext cx="80697" cy="80697"/>
            </a:xfrm>
            <a:custGeom>
              <a:avLst/>
              <a:gdLst>
                <a:gd name="connsiteX0" fmla="*/ 69262 w 69262"/>
                <a:gd name="connsiteY0" fmla="*/ 34631 h 69262"/>
                <a:gd name="connsiteX1" fmla="*/ 34631 w 69262"/>
                <a:gd name="connsiteY1" fmla="*/ 69263 h 69262"/>
                <a:gd name="connsiteX2" fmla="*/ 0 w 69262"/>
                <a:gd name="connsiteY2" fmla="*/ 34631 h 69262"/>
                <a:gd name="connsiteX3" fmla="*/ 34631 w 69262"/>
                <a:gd name="connsiteY3" fmla="*/ 0 h 69262"/>
                <a:gd name="connsiteX4" fmla="*/ 69262 w 69262"/>
                <a:gd name="connsiteY4" fmla="*/ 34631 h 6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62" h="69262">
                  <a:moveTo>
                    <a:pt x="69262" y="34631"/>
                  </a:moveTo>
                  <a:cubicBezTo>
                    <a:pt x="69262" y="53758"/>
                    <a:pt x="53758" y="69263"/>
                    <a:pt x="34631" y="69263"/>
                  </a:cubicBezTo>
                  <a:cubicBezTo>
                    <a:pt x="15505" y="69263"/>
                    <a:pt x="0" y="53758"/>
                    <a:pt x="0" y="34631"/>
                  </a:cubicBezTo>
                  <a:cubicBezTo>
                    <a:pt x="0" y="15505"/>
                    <a:pt x="15505" y="0"/>
                    <a:pt x="34631" y="0"/>
                  </a:cubicBezTo>
                  <a:cubicBezTo>
                    <a:pt x="53758" y="0"/>
                    <a:pt x="69262" y="15505"/>
                    <a:pt x="69262" y="34631"/>
                  </a:cubicBezTo>
                  <a:close/>
                </a:path>
              </a:pathLst>
            </a:custGeom>
            <a:grpFill/>
            <a:ln w="12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35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43" name="iŝļïḑè"/>
            <p:cNvSpPr/>
            <p:nvPr/>
          </p:nvSpPr>
          <p:spPr>
            <a:xfrm>
              <a:off x="4348791" y="729561"/>
              <a:ext cx="80697" cy="80697"/>
            </a:xfrm>
            <a:custGeom>
              <a:avLst/>
              <a:gdLst>
                <a:gd name="connsiteX0" fmla="*/ 69263 w 69262"/>
                <a:gd name="connsiteY0" fmla="*/ 34631 h 69262"/>
                <a:gd name="connsiteX1" fmla="*/ 34631 w 69262"/>
                <a:gd name="connsiteY1" fmla="*/ 69263 h 69262"/>
                <a:gd name="connsiteX2" fmla="*/ 0 w 69262"/>
                <a:gd name="connsiteY2" fmla="*/ 34631 h 69262"/>
                <a:gd name="connsiteX3" fmla="*/ 34631 w 69262"/>
                <a:gd name="connsiteY3" fmla="*/ 0 h 69262"/>
                <a:gd name="connsiteX4" fmla="*/ 69263 w 69262"/>
                <a:gd name="connsiteY4" fmla="*/ 34631 h 6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62" h="69262">
                  <a:moveTo>
                    <a:pt x="69263" y="34631"/>
                  </a:moveTo>
                  <a:cubicBezTo>
                    <a:pt x="69263" y="53758"/>
                    <a:pt x="53758" y="69263"/>
                    <a:pt x="34631" y="69263"/>
                  </a:cubicBezTo>
                  <a:cubicBezTo>
                    <a:pt x="15505" y="69263"/>
                    <a:pt x="0" y="53758"/>
                    <a:pt x="0" y="34631"/>
                  </a:cubicBezTo>
                  <a:cubicBezTo>
                    <a:pt x="0" y="15505"/>
                    <a:pt x="15505" y="0"/>
                    <a:pt x="34631" y="0"/>
                  </a:cubicBezTo>
                  <a:cubicBezTo>
                    <a:pt x="53758" y="0"/>
                    <a:pt x="69263" y="15505"/>
                    <a:pt x="69263" y="34631"/>
                  </a:cubicBezTo>
                  <a:close/>
                </a:path>
              </a:pathLst>
            </a:custGeom>
            <a:grpFill/>
            <a:ln w="12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35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44" name="îśḷïdé"/>
            <p:cNvSpPr/>
            <p:nvPr/>
          </p:nvSpPr>
          <p:spPr>
            <a:xfrm>
              <a:off x="2767459" y="1251520"/>
              <a:ext cx="80985" cy="80983"/>
            </a:xfrm>
            <a:custGeom>
              <a:avLst/>
              <a:gdLst>
                <a:gd name="connsiteX0" fmla="*/ 69543 w 69509"/>
                <a:gd name="connsiteY0" fmla="*/ 35137 h 69507"/>
                <a:gd name="connsiteX1" fmla="*/ 34545 w 69509"/>
                <a:gd name="connsiteY1" fmla="*/ 69645 h 69507"/>
                <a:gd name="connsiteX2" fmla="*/ 36 w 69509"/>
                <a:gd name="connsiteY2" fmla="*/ 34646 h 69507"/>
                <a:gd name="connsiteX3" fmla="*/ 34912 w 69509"/>
                <a:gd name="connsiteY3" fmla="*/ 138 h 69507"/>
                <a:gd name="connsiteX4" fmla="*/ 69545 w 69509"/>
                <a:gd name="connsiteY4" fmla="*/ 35013 h 69507"/>
                <a:gd name="connsiteX5" fmla="*/ 69543 w 69509"/>
                <a:gd name="connsiteY5" fmla="*/ 35137 h 69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509" h="69507">
                  <a:moveTo>
                    <a:pt x="69543" y="35137"/>
                  </a:moveTo>
                  <a:cubicBezTo>
                    <a:pt x="69407" y="54331"/>
                    <a:pt x="53738" y="69781"/>
                    <a:pt x="34545" y="69645"/>
                  </a:cubicBezTo>
                  <a:cubicBezTo>
                    <a:pt x="15350" y="69510"/>
                    <a:pt x="-99" y="53840"/>
                    <a:pt x="36" y="34646"/>
                  </a:cubicBezTo>
                  <a:cubicBezTo>
                    <a:pt x="173" y="15501"/>
                    <a:pt x="15767" y="70"/>
                    <a:pt x="34912" y="138"/>
                  </a:cubicBezTo>
                  <a:cubicBezTo>
                    <a:pt x="54107" y="205"/>
                    <a:pt x="69611" y="15820"/>
                    <a:pt x="69545" y="35013"/>
                  </a:cubicBezTo>
                  <a:cubicBezTo>
                    <a:pt x="69543" y="35055"/>
                    <a:pt x="69543" y="35096"/>
                    <a:pt x="69543" y="35137"/>
                  </a:cubicBezTo>
                  <a:close/>
                </a:path>
              </a:pathLst>
            </a:custGeom>
            <a:grpFill/>
            <a:ln w="12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35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45" name="îš1ídê"/>
            <p:cNvSpPr/>
            <p:nvPr/>
          </p:nvSpPr>
          <p:spPr>
            <a:xfrm>
              <a:off x="3294427" y="1251520"/>
              <a:ext cx="80985" cy="80983"/>
            </a:xfrm>
            <a:custGeom>
              <a:avLst/>
              <a:gdLst>
                <a:gd name="connsiteX0" fmla="*/ 69543 w 69509"/>
                <a:gd name="connsiteY0" fmla="*/ 35137 h 69507"/>
                <a:gd name="connsiteX1" fmla="*/ 34545 w 69509"/>
                <a:gd name="connsiteY1" fmla="*/ 69645 h 69507"/>
                <a:gd name="connsiteX2" fmla="*/ 36 w 69509"/>
                <a:gd name="connsiteY2" fmla="*/ 34646 h 69507"/>
                <a:gd name="connsiteX3" fmla="*/ 34912 w 69509"/>
                <a:gd name="connsiteY3" fmla="*/ 138 h 69507"/>
                <a:gd name="connsiteX4" fmla="*/ 69545 w 69509"/>
                <a:gd name="connsiteY4" fmla="*/ 35013 h 69507"/>
                <a:gd name="connsiteX5" fmla="*/ 69543 w 69509"/>
                <a:gd name="connsiteY5" fmla="*/ 35137 h 69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509" h="69507">
                  <a:moveTo>
                    <a:pt x="69543" y="35137"/>
                  </a:moveTo>
                  <a:cubicBezTo>
                    <a:pt x="69407" y="54331"/>
                    <a:pt x="53738" y="69781"/>
                    <a:pt x="34545" y="69645"/>
                  </a:cubicBezTo>
                  <a:cubicBezTo>
                    <a:pt x="15350" y="69510"/>
                    <a:pt x="-99" y="53840"/>
                    <a:pt x="36" y="34646"/>
                  </a:cubicBezTo>
                  <a:cubicBezTo>
                    <a:pt x="173" y="15501"/>
                    <a:pt x="15767" y="70"/>
                    <a:pt x="34912" y="138"/>
                  </a:cubicBezTo>
                  <a:cubicBezTo>
                    <a:pt x="54107" y="205"/>
                    <a:pt x="69611" y="15820"/>
                    <a:pt x="69545" y="35013"/>
                  </a:cubicBezTo>
                  <a:cubicBezTo>
                    <a:pt x="69543" y="35055"/>
                    <a:pt x="69543" y="35096"/>
                    <a:pt x="69543" y="35137"/>
                  </a:cubicBezTo>
                  <a:close/>
                </a:path>
              </a:pathLst>
            </a:custGeom>
            <a:grpFill/>
            <a:ln w="12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35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46" name="ïṩlíďé"/>
            <p:cNvSpPr/>
            <p:nvPr/>
          </p:nvSpPr>
          <p:spPr>
            <a:xfrm>
              <a:off x="3821538" y="1251521"/>
              <a:ext cx="80984" cy="80983"/>
            </a:xfrm>
            <a:custGeom>
              <a:avLst/>
              <a:gdLst>
                <a:gd name="connsiteX0" fmla="*/ 69543 w 69508"/>
                <a:gd name="connsiteY0" fmla="*/ 35137 h 69507"/>
                <a:gd name="connsiteX1" fmla="*/ 34545 w 69508"/>
                <a:gd name="connsiteY1" fmla="*/ 69644 h 69507"/>
                <a:gd name="connsiteX2" fmla="*/ 36 w 69508"/>
                <a:gd name="connsiteY2" fmla="*/ 34646 h 69507"/>
                <a:gd name="connsiteX3" fmla="*/ 34789 w 69508"/>
                <a:gd name="connsiteY3" fmla="*/ 138 h 69507"/>
                <a:gd name="connsiteX4" fmla="*/ 69545 w 69508"/>
                <a:gd name="connsiteY4" fmla="*/ 34890 h 69507"/>
                <a:gd name="connsiteX5" fmla="*/ 69543 w 69508"/>
                <a:gd name="connsiteY5" fmla="*/ 35137 h 69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508" h="69507">
                  <a:moveTo>
                    <a:pt x="69543" y="35137"/>
                  </a:moveTo>
                  <a:cubicBezTo>
                    <a:pt x="69408" y="54331"/>
                    <a:pt x="53738" y="69781"/>
                    <a:pt x="34545" y="69644"/>
                  </a:cubicBezTo>
                  <a:cubicBezTo>
                    <a:pt x="15350" y="69509"/>
                    <a:pt x="-99" y="53839"/>
                    <a:pt x="36" y="34646"/>
                  </a:cubicBezTo>
                  <a:cubicBezTo>
                    <a:pt x="171" y="15548"/>
                    <a:pt x="15692" y="138"/>
                    <a:pt x="34789" y="138"/>
                  </a:cubicBezTo>
                  <a:cubicBezTo>
                    <a:pt x="53984" y="138"/>
                    <a:pt x="69543" y="15697"/>
                    <a:pt x="69545" y="34890"/>
                  </a:cubicBezTo>
                  <a:cubicBezTo>
                    <a:pt x="69545" y="34973"/>
                    <a:pt x="69543" y="35055"/>
                    <a:pt x="69543" y="35137"/>
                  </a:cubicBezTo>
                  <a:close/>
                </a:path>
              </a:pathLst>
            </a:custGeom>
            <a:grpFill/>
            <a:ln w="12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35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47" name="îṣ1ïḋe"/>
            <p:cNvSpPr/>
            <p:nvPr/>
          </p:nvSpPr>
          <p:spPr>
            <a:xfrm>
              <a:off x="4348503" y="1251520"/>
              <a:ext cx="80985" cy="80983"/>
            </a:xfrm>
            <a:custGeom>
              <a:avLst/>
              <a:gdLst>
                <a:gd name="connsiteX0" fmla="*/ 69544 w 69509"/>
                <a:gd name="connsiteY0" fmla="*/ 35137 h 69507"/>
                <a:gd name="connsiteX1" fmla="*/ 34545 w 69509"/>
                <a:gd name="connsiteY1" fmla="*/ 69645 h 69507"/>
                <a:gd name="connsiteX2" fmla="*/ 36 w 69509"/>
                <a:gd name="connsiteY2" fmla="*/ 34646 h 69507"/>
                <a:gd name="connsiteX3" fmla="*/ 34913 w 69509"/>
                <a:gd name="connsiteY3" fmla="*/ 138 h 69507"/>
                <a:gd name="connsiteX4" fmla="*/ 69544 w 69509"/>
                <a:gd name="connsiteY4" fmla="*/ 35013 h 69507"/>
                <a:gd name="connsiteX5" fmla="*/ 69544 w 69509"/>
                <a:gd name="connsiteY5" fmla="*/ 35137 h 69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509" h="69507">
                  <a:moveTo>
                    <a:pt x="69544" y="35137"/>
                  </a:moveTo>
                  <a:cubicBezTo>
                    <a:pt x="69410" y="54331"/>
                    <a:pt x="53739" y="69781"/>
                    <a:pt x="34545" y="69645"/>
                  </a:cubicBezTo>
                  <a:cubicBezTo>
                    <a:pt x="15350" y="69510"/>
                    <a:pt x="-99" y="53840"/>
                    <a:pt x="36" y="34646"/>
                  </a:cubicBezTo>
                  <a:cubicBezTo>
                    <a:pt x="172" y="15501"/>
                    <a:pt x="15768" y="70"/>
                    <a:pt x="34913" y="138"/>
                  </a:cubicBezTo>
                  <a:cubicBezTo>
                    <a:pt x="54108" y="205"/>
                    <a:pt x="69618" y="15820"/>
                    <a:pt x="69544" y="35013"/>
                  </a:cubicBezTo>
                  <a:cubicBezTo>
                    <a:pt x="69544" y="35055"/>
                    <a:pt x="69544" y="35096"/>
                    <a:pt x="69544" y="35137"/>
                  </a:cubicBezTo>
                  <a:close/>
                </a:path>
              </a:pathLst>
            </a:custGeom>
            <a:grpFill/>
            <a:ln w="12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35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48" name="iş1íḋe"/>
            <p:cNvSpPr/>
            <p:nvPr/>
          </p:nvSpPr>
          <p:spPr>
            <a:xfrm>
              <a:off x="2767458" y="1774339"/>
              <a:ext cx="80984" cy="80984"/>
            </a:xfrm>
            <a:custGeom>
              <a:avLst/>
              <a:gdLst>
                <a:gd name="connsiteX0" fmla="*/ 69544 w 69508"/>
                <a:gd name="connsiteY0" fmla="*/ 34769 h 69508"/>
                <a:gd name="connsiteX1" fmla="*/ 34913 w 69508"/>
                <a:gd name="connsiteY1" fmla="*/ 69646 h 69508"/>
                <a:gd name="connsiteX2" fmla="*/ 36 w 69508"/>
                <a:gd name="connsiteY2" fmla="*/ 35015 h 69508"/>
                <a:gd name="connsiteX3" fmla="*/ 34667 w 69508"/>
                <a:gd name="connsiteY3" fmla="*/ 138 h 69508"/>
                <a:gd name="connsiteX4" fmla="*/ 34913 w 69508"/>
                <a:gd name="connsiteY4" fmla="*/ 138 h 69508"/>
                <a:gd name="connsiteX5" fmla="*/ 69544 w 69508"/>
                <a:gd name="connsiteY5" fmla="*/ 34769 h 69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508" h="69508">
                  <a:moveTo>
                    <a:pt x="69544" y="34769"/>
                  </a:moveTo>
                  <a:cubicBezTo>
                    <a:pt x="69611" y="53963"/>
                    <a:pt x="54107" y="69572"/>
                    <a:pt x="34913" y="69646"/>
                  </a:cubicBezTo>
                  <a:cubicBezTo>
                    <a:pt x="15718" y="69707"/>
                    <a:pt x="103" y="54209"/>
                    <a:pt x="36" y="35015"/>
                  </a:cubicBezTo>
                  <a:cubicBezTo>
                    <a:pt x="-32" y="15820"/>
                    <a:pt x="15474" y="211"/>
                    <a:pt x="34667" y="138"/>
                  </a:cubicBezTo>
                  <a:cubicBezTo>
                    <a:pt x="34749" y="138"/>
                    <a:pt x="34830" y="138"/>
                    <a:pt x="34913" y="138"/>
                  </a:cubicBezTo>
                  <a:cubicBezTo>
                    <a:pt x="54011" y="199"/>
                    <a:pt x="69476" y="15672"/>
                    <a:pt x="69544" y="34769"/>
                  </a:cubicBezTo>
                  <a:close/>
                </a:path>
              </a:pathLst>
            </a:custGeom>
            <a:grpFill/>
            <a:ln w="12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35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49" name="î$ľïḑè"/>
            <p:cNvSpPr/>
            <p:nvPr/>
          </p:nvSpPr>
          <p:spPr>
            <a:xfrm>
              <a:off x="3294426" y="1774339"/>
              <a:ext cx="80984" cy="80984"/>
            </a:xfrm>
            <a:custGeom>
              <a:avLst/>
              <a:gdLst>
                <a:gd name="connsiteX0" fmla="*/ 69544 w 69508"/>
                <a:gd name="connsiteY0" fmla="*/ 34769 h 69508"/>
                <a:gd name="connsiteX1" fmla="*/ 34913 w 69508"/>
                <a:gd name="connsiteY1" fmla="*/ 69646 h 69508"/>
                <a:gd name="connsiteX2" fmla="*/ 36 w 69508"/>
                <a:gd name="connsiteY2" fmla="*/ 35015 h 69508"/>
                <a:gd name="connsiteX3" fmla="*/ 34667 w 69508"/>
                <a:gd name="connsiteY3" fmla="*/ 138 h 69508"/>
                <a:gd name="connsiteX4" fmla="*/ 34913 w 69508"/>
                <a:gd name="connsiteY4" fmla="*/ 138 h 69508"/>
                <a:gd name="connsiteX5" fmla="*/ 69544 w 69508"/>
                <a:gd name="connsiteY5" fmla="*/ 34769 h 69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508" h="69508">
                  <a:moveTo>
                    <a:pt x="69544" y="34769"/>
                  </a:moveTo>
                  <a:cubicBezTo>
                    <a:pt x="69611" y="53963"/>
                    <a:pt x="54107" y="69572"/>
                    <a:pt x="34913" y="69646"/>
                  </a:cubicBezTo>
                  <a:cubicBezTo>
                    <a:pt x="15718" y="69707"/>
                    <a:pt x="105" y="54209"/>
                    <a:pt x="36" y="35015"/>
                  </a:cubicBezTo>
                  <a:cubicBezTo>
                    <a:pt x="-32" y="15820"/>
                    <a:pt x="15474" y="211"/>
                    <a:pt x="34667" y="138"/>
                  </a:cubicBezTo>
                  <a:cubicBezTo>
                    <a:pt x="34749" y="138"/>
                    <a:pt x="34830" y="138"/>
                    <a:pt x="34913" y="138"/>
                  </a:cubicBezTo>
                  <a:cubicBezTo>
                    <a:pt x="54011" y="199"/>
                    <a:pt x="69476" y="15672"/>
                    <a:pt x="69544" y="34769"/>
                  </a:cubicBezTo>
                  <a:close/>
                </a:path>
              </a:pathLst>
            </a:custGeom>
            <a:grpFill/>
            <a:ln w="12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35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50" name="îSľíďe"/>
            <p:cNvSpPr/>
            <p:nvPr/>
          </p:nvSpPr>
          <p:spPr>
            <a:xfrm>
              <a:off x="3821537" y="1774339"/>
              <a:ext cx="80984" cy="80984"/>
            </a:xfrm>
            <a:custGeom>
              <a:avLst/>
              <a:gdLst>
                <a:gd name="connsiteX0" fmla="*/ 69544 w 69508"/>
                <a:gd name="connsiteY0" fmla="*/ 34769 h 69508"/>
                <a:gd name="connsiteX1" fmla="*/ 34913 w 69508"/>
                <a:gd name="connsiteY1" fmla="*/ 69646 h 69508"/>
                <a:gd name="connsiteX2" fmla="*/ 36 w 69508"/>
                <a:gd name="connsiteY2" fmla="*/ 35015 h 69508"/>
                <a:gd name="connsiteX3" fmla="*/ 34667 w 69508"/>
                <a:gd name="connsiteY3" fmla="*/ 138 h 69508"/>
                <a:gd name="connsiteX4" fmla="*/ 34790 w 69508"/>
                <a:gd name="connsiteY4" fmla="*/ 138 h 69508"/>
                <a:gd name="connsiteX5" fmla="*/ 69544 w 69508"/>
                <a:gd name="connsiteY5" fmla="*/ 34769 h 69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508" h="69508">
                  <a:moveTo>
                    <a:pt x="69544" y="34769"/>
                  </a:moveTo>
                  <a:cubicBezTo>
                    <a:pt x="69611" y="53963"/>
                    <a:pt x="54107" y="69572"/>
                    <a:pt x="34913" y="69646"/>
                  </a:cubicBezTo>
                  <a:cubicBezTo>
                    <a:pt x="15719" y="69719"/>
                    <a:pt x="105" y="54209"/>
                    <a:pt x="36" y="35015"/>
                  </a:cubicBezTo>
                  <a:cubicBezTo>
                    <a:pt x="-32" y="15820"/>
                    <a:pt x="15474" y="211"/>
                    <a:pt x="34667" y="138"/>
                  </a:cubicBezTo>
                  <a:cubicBezTo>
                    <a:pt x="34708" y="138"/>
                    <a:pt x="34749" y="138"/>
                    <a:pt x="34790" y="138"/>
                  </a:cubicBezTo>
                  <a:cubicBezTo>
                    <a:pt x="53937" y="138"/>
                    <a:pt x="69476" y="15623"/>
                    <a:pt x="69544" y="34769"/>
                  </a:cubicBezTo>
                  <a:close/>
                </a:path>
              </a:pathLst>
            </a:custGeom>
            <a:grpFill/>
            <a:ln w="12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35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51" name="iSľiḓê"/>
            <p:cNvSpPr/>
            <p:nvPr/>
          </p:nvSpPr>
          <p:spPr>
            <a:xfrm>
              <a:off x="4348504" y="1774339"/>
              <a:ext cx="80984" cy="80984"/>
            </a:xfrm>
            <a:custGeom>
              <a:avLst/>
              <a:gdLst>
                <a:gd name="connsiteX0" fmla="*/ 69544 w 69508"/>
                <a:gd name="connsiteY0" fmla="*/ 34769 h 69508"/>
                <a:gd name="connsiteX1" fmla="*/ 34913 w 69508"/>
                <a:gd name="connsiteY1" fmla="*/ 69646 h 69508"/>
                <a:gd name="connsiteX2" fmla="*/ 36 w 69508"/>
                <a:gd name="connsiteY2" fmla="*/ 35015 h 69508"/>
                <a:gd name="connsiteX3" fmla="*/ 34667 w 69508"/>
                <a:gd name="connsiteY3" fmla="*/ 138 h 69508"/>
                <a:gd name="connsiteX4" fmla="*/ 34913 w 69508"/>
                <a:gd name="connsiteY4" fmla="*/ 138 h 69508"/>
                <a:gd name="connsiteX5" fmla="*/ 69544 w 69508"/>
                <a:gd name="connsiteY5" fmla="*/ 34769 h 69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508" h="69508">
                  <a:moveTo>
                    <a:pt x="69544" y="34769"/>
                  </a:moveTo>
                  <a:cubicBezTo>
                    <a:pt x="69618" y="53963"/>
                    <a:pt x="54107" y="69572"/>
                    <a:pt x="34913" y="69646"/>
                  </a:cubicBezTo>
                  <a:cubicBezTo>
                    <a:pt x="15718" y="69707"/>
                    <a:pt x="109" y="54209"/>
                    <a:pt x="36" y="35015"/>
                  </a:cubicBezTo>
                  <a:cubicBezTo>
                    <a:pt x="-26" y="15820"/>
                    <a:pt x="15472" y="211"/>
                    <a:pt x="34667" y="138"/>
                  </a:cubicBezTo>
                  <a:cubicBezTo>
                    <a:pt x="34753" y="138"/>
                    <a:pt x="34827" y="138"/>
                    <a:pt x="34913" y="138"/>
                  </a:cubicBezTo>
                  <a:cubicBezTo>
                    <a:pt x="54009" y="199"/>
                    <a:pt x="69482" y="15672"/>
                    <a:pt x="69544" y="34769"/>
                  </a:cubicBezTo>
                  <a:close/>
                </a:path>
              </a:pathLst>
            </a:custGeom>
            <a:grpFill/>
            <a:ln w="12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35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p:transition spd="slow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6" grpId="0"/>
      <p:bldP spid="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220595" y="1689735"/>
            <a:ext cx="5309235" cy="12299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巩固之前所学知识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学习目标检测，图像生成等相关的算法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ym typeface="+mn-ea"/>
              </a:rPr>
              <a:t>把没有进行的实验做完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indent="0">
              <a:buFont typeface="Arial" panose="020B0604020202020204" pitchFamily="34" charset="0"/>
              <a:buNone/>
            </a:pPr>
            <a:endParaRPr lang="zh-CN" alt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529013" y="1589405"/>
            <a:ext cx="1643063" cy="552450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ctr">
              <a:buNone/>
            </a:pPr>
            <a:r>
              <a:rPr lang="en-US" sz="2400" b="1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THE END</a:t>
            </a:r>
            <a:endParaRPr lang="en-US" sz="2400" dirty="0"/>
          </a:p>
        </p:txBody>
      </p:sp>
      <p:sp>
        <p:nvSpPr>
          <p:cNvPr id="3" name="Text 1"/>
          <p:cNvSpPr/>
          <p:nvPr/>
        </p:nvSpPr>
        <p:spPr>
          <a:xfrm>
            <a:off x="2991168" y="2455863"/>
            <a:ext cx="2900363" cy="1033463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ctr">
              <a:buNone/>
            </a:pPr>
            <a:r>
              <a:rPr lang="en-US" sz="4500" b="1" dirty="0">
                <a:solidFill>
                  <a:srgbClr val="FF75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THANKS</a:t>
            </a:r>
            <a:endParaRPr lang="en-US" sz="45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 cstate="screen"/>
          <a:srcRect/>
          <a:stretch>
            <a:fillRect/>
          </a:stretch>
        </p:blipFill>
        <p:spPr>
          <a:xfrm rot="5400000" flipH="1">
            <a:off x="2002804" y="-2002804"/>
            <a:ext cx="5138394" cy="9144001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1622" y="2775132"/>
            <a:ext cx="4110093" cy="2368628"/>
            <a:chOff x="-1" y="2705062"/>
            <a:chExt cx="5690003" cy="4153286"/>
          </a:xfrm>
        </p:grpSpPr>
        <p:sp>
          <p:nvSpPr>
            <p:cNvPr id="5" name="任意多边形: 形状 4"/>
            <p:cNvSpPr/>
            <p:nvPr/>
          </p:nvSpPr>
          <p:spPr>
            <a:xfrm>
              <a:off x="-1" y="3145881"/>
              <a:ext cx="5259348" cy="3712119"/>
            </a:xfrm>
            <a:custGeom>
              <a:avLst/>
              <a:gdLst>
                <a:gd name="connsiteX0" fmla="*/ 0 w 5634618"/>
                <a:gd name="connsiteY0" fmla="*/ 0 h 3976990"/>
                <a:gd name="connsiteX1" fmla="*/ 89298 w 5634618"/>
                <a:gd name="connsiteY1" fmla="*/ 109473 h 3976990"/>
                <a:gd name="connsiteX2" fmla="*/ 351693 w 5634618"/>
                <a:gd name="connsiteY2" fmla="*/ 372143 h 3976990"/>
                <a:gd name="connsiteX3" fmla="*/ 2039816 w 5634618"/>
                <a:gd name="connsiteY3" fmla="*/ 1550312 h 3976990"/>
                <a:gd name="connsiteX4" fmla="*/ 5029201 w 5634618"/>
                <a:gd name="connsiteY4" fmla="*/ 3572543 h 3976990"/>
                <a:gd name="connsiteX5" fmla="*/ 5611348 w 5634618"/>
                <a:gd name="connsiteY5" fmla="*/ 3965621 h 3976990"/>
                <a:gd name="connsiteX6" fmla="*/ 5634618 w 5634618"/>
                <a:gd name="connsiteY6" fmla="*/ 3976990 h 3976990"/>
                <a:gd name="connsiteX7" fmla="*/ 0 w 5634618"/>
                <a:gd name="connsiteY7" fmla="*/ 3976990 h 3976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634618" h="3976990">
                  <a:moveTo>
                    <a:pt x="0" y="0"/>
                  </a:moveTo>
                  <a:lnTo>
                    <a:pt x="89298" y="109473"/>
                  </a:lnTo>
                  <a:cubicBezTo>
                    <a:pt x="165223" y="197213"/>
                    <a:pt x="252047" y="286418"/>
                    <a:pt x="351693" y="372143"/>
                  </a:cubicBezTo>
                  <a:cubicBezTo>
                    <a:pt x="750277" y="715043"/>
                    <a:pt x="2039816" y="1550312"/>
                    <a:pt x="2039816" y="1550312"/>
                  </a:cubicBezTo>
                  <a:lnTo>
                    <a:pt x="5029201" y="3572543"/>
                  </a:lnTo>
                  <a:cubicBezTo>
                    <a:pt x="5423023" y="3832649"/>
                    <a:pt x="5522624" y="3916450"/>
                    <a:pt x="5611348" y="3965621"/>
                  </a:cubicBezTo>
                  <a:lnTo>
                    <a:pt x="5634618" y="3976990"/>
                  </a:lnTo>
                  <a:lnTo>
                    <a:pt x="0" y="397699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1350">
                <a:cs typeface="+mn-ea"/>
                <a:sym typeface="+mn-lt"/>
              </a:endParaRPr>
            </a:p>
          </p:txBody>
        </p:sp>
        <p:pic>
          <p:nvPicPr>
            <p:cNvPr id="8" name="图片 7" descr="图片包含 游戏机, 电脑, 灯, 灯光&#10;&#10;描述已自动生成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H="1">
              <a:off x="0" y="2705062"/>
              <a:ext cx="5690002" cy="4153286"/>
            </a:xfrm>
            <a:prstGeom prst="rect">
              <a:avLst/>
            </a:prstGeom>
          </p:spPr>
        </p:pic>
      </p:grpSp>
      <p:sp>
        <p:nvSpPr>
          <p:cNvPr id="10" name="文本框 9"/>
          <p:cNvSpPr txBox="1"/>
          <p:nvPr/>
        </p:nvSpPr>
        <p:spPr>
          <a:xfrm flipH="1">
            <a:off x="177667" y="4246547"/>
            <a:ext cx="1691378" cy="714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50" b="1" dirty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cs typeface="+mn-ea"/>
                <a:sym typeface="+mn-lt"/>
              </a:rPr>
              <a:t>2023</a:t>
            </a:r>
            <a:endParaRPr lang="en-US" altLang="zh-CN" sz="4050" b="1" dirty="0">
              <a:ln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578086" y="2252951"/>
            <a:ext cx="4421494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5400" b="1" dirty="0">
                <a:solidFill>
                  <a:schemeClr val="bg1"/>
                </a:solidFill>
                <a:cs typeface="+mn-ea"/>
                <a:sym typeface="+mn-lt"/>
              </a:rPr>
              <a:t>基础知识</a:t>
            </a:r>
            <a:endParaRPr lang="zh-CN" altLang="en-US" sz="54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448743" y="1738385"/>
            <a:ext cx="1535929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700" b="1" dirty="0">
                <a:solidFill>
                  <a:schemeClr val="bg1"/>
                </a:solidFill>
                <a:cs typeface="+mn-ea"/>
                <a:sym typeface="+mn-lt"/>
              </a:rPr>
              <a:t>PART 01</a:t>
            </a:r>
            <a:endParaRPr lang="zh-CN" altLang="en-US" sz="27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944707" y="721115"/>
            <a:ext cx="699659" cy="693876"/>
            <a:chOff x="2767458" y="207029"/>
            <a:chExt cx="1662030" cy="1648294"/>
          </a:xfrm>
          <a:solidFill>
            <a:schemeClr val="bg1"/>
          </a:solidFill>
        </p:grpSpPr>
        <p:sp>
          <p:nvSpPr>
            <p:cNvPr id="15" name="iSḷiďe"/>
            <p:cNvSpPr/>
            <p:nvPr/>
          </p:nvSpPr>
          <p:spPr>
            <a:xfrm>
              <a:off x="2767744" y="207029"/>
              <a:ext cx="80697" cy="80697"/>
            </a:xfrm>
            <a:custGeom>
              <a:avLst/>
              <a:gdLst>
                <a:gd name="connsiteX0" fmla="*/ 69263 w 69262"/>
                <a:gd name="connsiteY0" fmla="*/ 34631 h 69262"/>
                <a:gd name="connsiteX1" fmla="*/ 34631 w 69262"/>
                <a:gd name="connsiteY1" fmla="*/ 69263 h 69262"/>
                <a:gd name="connsiteX2" fmla="*/ 0 w 69262"/>
                <a:gd name="connsiteY2" fmla="*/ 34631 h 69262"/>
                <a:gd name="connsiteX3" fmla="*/ 34631 w 69262"/>
                <a:gd name="connsiteY3" fmla="*/ 0 h 69262"/>
                <a:gd name="connsiteX4" fmla="*/ 69263 w 69262"/>
                <a:gd name="connsiteY4" fmla="*/ 34631 h 6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62" h="69262">
                  <a:moveTo>
                    <a:pt x="69263" y="34631"/>
                  </a:moveTo>
                  <a:cubicBezTo>
                    <a:pt x="69263" y="53758"/>
                    <a:pt x="53758" y="69263"/>
                    <a:pt x="34631" y="69263"/>
                  </a:cubicBezTo>
                  <a:cubicBezTo>
                    <a:pt x="15505" y="69263"/>
                    <a:pt x="0" y="53758"/>
                    <a:pt x="0" y="34631"/>
                  </a:cubicBezTo>
                  <a:cubicBezTo>
                    <a:pt x="0" y="15505"/>
                    <a:pt x="15505" y="0"/>
                    <a:pt x="34631" y="0"/>
                  </a:cubicBezTo>
                  <a:cubicBezTo>
                    <a:pt x="53758" y="0"/>
                    <a:pt x="69263" y="15505"/>
                    <a:pt x="69263" y="34631"/>
                  </a:cubicBezTo>
                  <a:close/>
                </a:path>
              </a:pathLst>
            </a:custGeom>
            <a:grpFill/>
            <a:ln w="12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35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6" name="îšḷïdê"/>
            <p:cNvSpPr/>
            <p:nvPr/>
          </p:nvSpPr>
          <p:spPr>
            <a:xfrm>
              <a:off x="3294712" y="207029"/>
              <a:ext cx="80697" cy="80697"/>
            </a:xfrm>
            <a:custGeom>
              <a:avLst/>
              <a:gdLst>
                <a:gd name="connsiteX0" fmla="*/ 69263 w 69262"/>
                <a:gd name="connsiteY0" fmla="*/ 34631 h 69262"/>
                <a:gd name="connsiteX1" fmla="*/ 34631 w 69262"/>
                <a:gd name="connsiteY1" fmla="*/ 69263 h 69262"/>
                <a:gd name="connsiteX2" fmla="*/ 0 w 69262"/>
                <a:gd name="connsiteY2" fmla="*/ 34631 h 69262"/>
                <a:gd name="connsiteX3" fmla="*/ 34631 w 69262"/>
                <a:gd name="connsiteY3" fmla="*/ 0 h 69262"/>
                <a:gd name="connsiteX4" fmla="*/ 69263 w 69262"/>
                <a:gd name="connsiteY4" fmla="*/ 34631 h 6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62" h="69262">
                  <a:moveTo>
                    <a:pt x="69263" y="34631"/>
                  </a:moveTo>
                  <a:cubicBezTo>
                    <a:pt x="69263" y="53758"/>
                    <a:pt x="53758" y="69263"/>
                    <a:pt x="34631" y="69263"/>
                  </a:cubicBezTo>
                  <a:cubicBezTo>
                    <a:pt x="15505" y="69263"/>
                    <a:pt x="0" y="53758"/>
                    <a:pt x="0" y="34631"/>
                  </a:cubicBezTo>
                  <a:cubicBezTo>
                    <a:pt x="0" y="15505"/>
                    <a:pt x="15505" y="0"/>
                    <a:pt x="34631" y="0"/>
                  </a:cubicBezTo>
                  <a:cubicBezTo>
                    <a:pt x="53758" y="0"/>
                    <a:pt x="69263" y="15505"/>
                    <a:pt x="69263" y="34631"/>
                  </a:cubicBezTo>
                  <a:close/>
                </a:path>
              </a:pathLst>
            </a:custGeom>
            <a:grpFill/>
            <a:ln w="12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35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21" name="íśḻïḓè"/>
            <p:cNvSpPr/>
            <p:nvPr/>
          </p:nvSpPr>
          <p:spPr>
            <a:xfrm>
              <a:off x="3821680" y="207029"/>
              <a:ext cx="80697" cy="80697"/>
            </a:xfrm>
            <a:custGeom>
              <a:avLst/>
              <a:gdLst>
                <a:gd name="connsiteX0" fmla="*/ 69262 w 69262"/>
                <a:gd name="connsiteY0" fmla="*/ 34631 h 69262"/>
                <a:gd name="connsiteX1" fmla="*/ 34631 w 69262"/>
                <a:gd name="connsiteY1" fmla="*/ 69263 h 69262"/>
                <a:gd name="connsiteX2" fmla="*/ 0 w 69262"/>
                <a:gd name="connsiteY2" fmla="*/ 34631 h 69262"/>
                <a:gd name="connsiteX3" fmla="*/ 34631 w 69262"/>
                <a:gd name="connsiteY3" fmla="*/ 0 h 69262"/>
                <a:gd name="connsiteX4" fmla="*/ 69262 w 69262"/>
                <a:gd name="connsiteY4" fmla="*/ 34631 h 6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62" h="69262">
                  <a:moveTo>
                    <a:pt x="69262" y="34631"/>
                  </a:moveTo>
                  <a:cubicBezTo>
                    <a:pt x="69262" y="53758"/>
                    <a:pt x="53758" y="69263"/>
                    <a:pt x="34631" y="69263"/>
                  </a:cubicBezTo>
                  <a:cubicBezTo>
                    <a:pt x="15505" y="69263"/>
                    <a:pt x="0" y="53758"/>
                    <a:pt x="0" y="34631"/>
                  </a:cubicBezTo>
                  <a:cubicBezTo>
                    <a:pt x="0" y="15505"/>
                    <a:pt x="15505" y="0"/>
                    <a:pt x="34631" y="0"/>
                  </a:cubicBezTo>
                  <a:cubicBezTo>
                    <a:pt x="53758" y="0"/>
                    <a:pt x="69262" y="15505"/>
                    <a:pt x="69262" y="34631"/>
                  </a:cubicBezTo>
                  <a:close/>
                </a:path>
              </a:pathLst>
            </a:custGeom>
            <a:grpFill/>
            <a:ln w="12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35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22" name="îṣḻiďe"/>
            <p:cNvSpPr/>
            <p:nvPr/>
          </p:nvSpPr>
          <p:spPr>
            <a:xfrm>
              <a:off x="4348791" y="207029"/>
              <a:ext cx="80697" cy="80697"/>
            </a:xfrm>
            <a:custGeom>
              <a:avLst/>
              <a:gdLst>
                <a:gd name="connsiteX0" fmla="*/ 69263 w 69262"/>
                <a:gd name="connsiteY0" fmla="*/ 34631 h 69262"/>
                <a:gd name="connsiteX1" fmla="*/ 34631 w 69262"/>
                <a:gd name="connsiteY1" fmla="*/ 69263 h 69262"/>
                <a:gd name="connsiteX2" fmla="*/ 0 w 69262"/>
                <a:gd name="connsiteY2" fmla="*/ 34631 h 69262"/>
                <a:gd name="connsiteX3" fmla="*/ 34631 w 69262"/>
                <a:gd name="connsiteY3" fmla="*/ 0 h 69262"/>
                <a:gd name="connsiteX4" fmla="*/ 69263 w 69262"/>
                <a:gd name="connsiteY4" fmla="*/ 34631 h 6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62" h="69262">
                  <a:moveTo>
                    <a:pt x="69263" y="34631"/>
                  </a:moveTo>
                  <a:cubicBezTo>
                    <a:pt x="69263" y="53758"/>
                    <a:pt x="53758" y="69263"/>
                    <a:pt x="34631" y="69263"/>
                  </a:cubicBezTo>
                  <a:cubicBezTo>
                    <a:pt x="15505" y="69263"/>
                    <a:pt x="0" y="53758"/>
                    <a:pt x="0" y="34631"/>
                  </a:cubicBezTo>
                  <a:cubicBezTo>
                    <a:pt x="0" y="15505"/>
                    <a:pt x="15505" y="0"/>
                    <a:pt x="34631" y="0"/>
                  </a:cubicBezTo>
                  <a:cubicBezTo>
                    <a:pt x="53758" y="0"/>
                    <a:pt x="69263" y="15505"/>
                    <a:pt x="69263" y="34631"/>
                  </a:cubicBezTo>
                  <a:close/>
                </a:path>
              </a:pathLst>
            </a:custGeom>
            <a:grpFill/>
            <a:ln w="12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35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23" name="işliḑè"/>
            <p:cNvSpPr/>
            <p:nvPr/>
          </p:nvSpPr>
          <p:spPr>
            <a:xfrm>
              <a:off x="2767744" y="729561"/>
              <a:ext cx="80697" cy="80697"/>
            </a:xfrm>
            <a:custGeom>
              <a:avLst/>
              <a:gdLst>
                <a:gd name="connsiteX0" fmla="*/ 69263 w 69262"/>
                <a:gd name="connsiteY0" fmla="*/ 34631 h 69262"/>
                <a:gd name="connsiteX1" fmla="*/ 34631 w 69262"/>
                <a:gd name="connsiteY1" fmla="*/ 69263 h 69262"/>
                <a:gd name="connsiteX2" fmla="*/ 0 w 69262"/>
                <a:gd name="connsiteY2" fmla="*/ 34631 h 69262"/>
                <a:gd name="connsiteX3" fmla="*/ 34631 w 69262"/>
                <a:gd name="connsiteY3" fmla="*/ 0 h 69262"/>
                <a:gd name="connsiteX4" fmla="*/ 69263 w 69262"/>
                <a:gd name="connsiteY4" fmla="*/ 34631 h 6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62" h="69262">
                  <a:moveTo>
                    <a:pt x="69263" y="34631"/>
                  </a:moveTo>
                  <a:cubicBezTo>
                    <a:pt x="69263" y="53758"/>
                    <a:pt x="53758" y="69263"/>
                    <a:pt x="34631" y="69263"/>
                  </a:cubicBezTo>
                  <a:cubicBezTo>
                    <a:pt x="15505" y="69263"/>
                    <a:pt x="0" y="53758"/>
                    <a:pt x="0" y="34631"/>
                  </a:cubicBezTo>
                  <a:cubicBezTo>
                    <a:pt x="0" y="15505"/>
                    <a:pt x="15505" y="0"/>
                    <a:pt x="34631" y="0"/>
                  </a:cubicBezTo>
                  <a:cubicBezTo>
                    <a:pt x="53758" y="0"/>
                    <a:pt x="69263" y="15505"/>
                    <a:pt x="69263" y="34631"/>
                  </a:cubicBezTo>
                  <a:close/>
                </a:path>
              </a:pathLst>
            </a:custGeom>
            <a:grpFill/>
            <a:ln w="12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35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24" name="ïṥ1îde"/>
            <p:cNvSpPr/>
            <p:nvPr/>
          </p:nvSpPr>
          <p:spPr>
            <a:xfrm>
              <a:off x="3294712" y="729561"/>
              <a:ext cx="80697" cy="80697"/>
            </a:xfrm>
            <a:custGeom>
              <a:avLst/>
              <a:gdLst>
                <a:gd name="connsiteX0" fmla="*/ 69263 w 69262"/>
                <a:gd name="connsiteY0" fmla="*/ 34631 h 69262"/>
                <a:gd name="connsiteX1" fmla="*/ 34631 w 69262"/>
                <a:gd name="connsiteY1" fmla="*/ 69263 h 69262"/>
                <a:gd name="connsiteX2" fmla="*/ 0 w 69262"/>
                <a:gd name="connsiteY2" fmla="*/ 34631 h 69262"/>
                <a:gd name="connsiteX3" fmla="*/ 34631 w 69262"/>
                <a:gd name="connsiteY3" fmla="*/ 0 h 69262"/>
                <a:gd name="connsiteX4" fmla="*/ 69263 w 69262"/>
                <a:gd name="connsiteY4" fmla="*/ 34631 h 6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62" h="69262">
                  <a:moveTo>
                    <a:pt x="69263" y="34631"/>
                  </a:moveTo>
                  <a:cubicBezTo>
                    <a:pt x="69263" y="53758"/>
                    <a:pt x="53758" y="69263"/>
                    <a:pt x="34631" y="69263"/>
                  </a:cubicBezTo>
                  <a:cubicBezTo>
                    <a:pt x="15505" y="69263"/>
                    <a:pt x="0" y="53758"/>
                    <a:pt x="0" y="34631"/>
                  </a:cubicBezTo>
                  <a:cubicBezTo>
                    <a:pt x="0" y="15505"/>
                    <a:pt x="15505" y="0"/>
                    <a:pt x="34631" y="0"/>
                  </a:cubicBezTo>
                  <a:cubicBezTo>
                    <a:pt x="53758" y="0"/>
                    <a:pt x="69263" y="15505"/>
                    <a:pt x="69263" y="34631"/>
                  </a:cubicBezTo>
                  <a:close/>
                </a:path>
              </a:pathLst>
            </a:custGeom>
            <a:grpFill/>
            <a:ln w="12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35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25" name="íṥlîḍè"/>
            <p:cNvSpPr/>
            <p:nvPr/>
          </p:nvSpPr>
          <p:spPr>
            <a:xfrm>
              <a:off x="3821680" y="729561"/>
              <a:ext cx="80697" cy="80697"/>
            </a:xfrm>
            <a:custGeom>
              <a:avLst/>
              <a:gdLst>
                <a:gd name="connsiteX0" fmla="*/ 69262 w 69262"/>
                <a:gd name="connsiteY0" fmla="*/ 34631 h 69262"/>
                <a:gd name="connsiteX1" fmla="*/ 34631 w 69262"/>
                <a:gd name="connsiteY1" fmla="*/ 69263 h 69262"/>
                <a:gd name="connsiteX2" fmla="*/ 0 w 69262"/>
                <a:gd name="connsiteY2" fmla="*/ 34631 h 69262"/>
                <a:gd name="connsiteX3" fmla="*/ 34631 w 69262"/>
                <a:gd name="connsiteY3" fmla="*/ 0 h 69262"/>
                <a:gd name="connsiteX4" fmla="*/ 69262 w 69262"/>
                <a:gd name="connsiteY4" fmla="*/ 34631 h 6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62" h="69262">
                  <a:moveTo>
                    <a:pt x="69262" y="34631"/>
                  </a:moveTo>
                  <a:cubicBezTo>
                    <a:pt x="69262" y="53758"/>
                    <a:pt x="53758" y="69263"/>
                    <a:pt x="34631" y="69263"/>
                  </a:cubicBezTo>
                  <a:cubicBezTo>
                    <a:pt x="15505" y="69263"/>
                    <a:pt x="0" y="53758"/>
                    <a:pt x="0" y="34631"/>
                  </a:cubicBezTo>
                  <a:cubicBezTo>
                    <a:pt x="0" y="15505"/>
                    <a:pt x="15505" y="0"/>
                    <a:pt x="34631" y="0"/>
                  </a:cubicBezTo>
                  <a:cubicBezTo>
                    <a:pt x="53758" y="0"/>
                    <a:pt x="69262" y="15505"/>
                    <a:pt x="69262" y="34631"/>
                  </a:cubicBezTo>
                  <a:close/>
                </a:path>
              </a:pathLst>
            </a:custGeom>
            <a:grpFill/>
            <a:ln w="12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35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26" name="iŝļïḑè"/>
            <p:cNvSpPr/>
            <p:nvPr/>
          </p:nvSpPr>
          <p:spPr>
            <a:xfrm>
              <a:off x="4348791" y="729561"/>
              <a:ext cx="80697" cy="80697"/>
            </a:xfrm>
            <a:custGeom>
              <a:avLst/>
              <a:gdLst>
                <a:gd name="connsiteX0" fmla="*/ 69263 w 69262"/>
                <a:gd name="connsiteY0" fmla="*/ 34631 h 69262"/>
                <a:gd name="connsiteX1" fmla="*/ 34631 w 69262"/>
                <a:gd name="connsiteY1" fmla="*/ 69263 h 69262"/>
                <a:gd name="connsiteX2" fmla="*/ 0 w 69262"/>
                <a:gd name="connsiteY2" fmla="*/ 34631 h 69262"/>
                <a:gd name="connsiteX3" fmla="*/ 34631 w 69262"/>
                <a:gd name="connsiteY3" fmla="*/ 0 h 69262"/>
                <a:gd name="connsiteX4" fmla="*/ 69263 w 69262"/>
                <a:gd name="connsiteY4" fmla="*/ 34631 h 6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62" h="69262">
                  <a:moveTo>
                    <a:pt x="69263" y="34631"/>
                  </a:moveTo>
                  <a:cubicBezTo>
                    <a:pt x="69263" y="53758"/>
                    <a:pt x="53758" y="69263"/>
                    <a:pt x="34631" y="69263"/>
                  </a:cubicBezTo>
                  <a:cubicBezTo>
                    <a:pt x="15505" y="69263"/>
                    <a:pt x="0" y="53758"/>
                    <a:pt x="0" y="34631"/>
                  </a:cubicBezTo>
                  <a:cubicBezTo>
                    <a:pt x="0" y="15505"/>
                    <a:pt x="15505" y="0"/>
                    <a:pt x="34631" y="0"/>
                  </a:cubicBezTo>
                  <a:cubicBezTo>
                    <a:pt x="53758" y="0"/>
                    <a:pt x="69263" y="15505"/>
                    <a:pt x="69263" y="34631"/>
                  </a:cubicBezTo>
                  <a:close/>
                </a:path>
              </a:pathLst>
            </a:custGeom>
            <a:grpFill/>
            <a:ln w="12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35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27" name="îśḷïdé"/>
            <p:cNvSpPr/>
            <p:nvPr/>
          </p:nvSpPr>
          <p:spPr>
            <a:xfrm>
              <a:off x="2767459" y="1251520"/>
              <a:ext cx="80985" cy="80983"/>
            </a:xfrm>
            <a:custGeom>
              <a:avLst/>
              <a:gdLst>
                <a:gd name="connsiteX0" fmla="*/ 69543 w 69509"/>
                <a:gd name="connsiteY0" fmla="*/ 35137 h 69507"/>
                <a:gd name="connsiteX1" fmla="*/ 34545 w 69509"/>
                <a:gd name="connsiteY1" fmla="*/ 69645 h 69507"/>
                <a:gd name="connsiteX2" fmla="*/ 36 w 69509"/>
                <a:gd name="connsiteY2" fmla="*/ 34646 h 69507"/>
                <a:gd name="connsiteX3" fmla="*/ 34912 w 69509"/>
                <a:gd name="connsiteY3" fmla="*/ 138 h 69507"/>
                <a:gd name="connsiteX4" fmla="*/ 69545 w 69509"/>
                <a:gd name="connsiteY4" fmla="*/ 35013 h 69507"/>
                <a:gd name="connsiteX5" fmla="*/ 69543 w 69509"/>
                <a:gd name="connsiteY5" fmla="*/ 35137 h 69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509" h="69507">
                  <a:moveTo>
                    <a:pt x="69543" y="35137"/>
                  </a:moveTo>
                  <a:cubicBezTo>
                    <a:pt x="69407" y="54331"/>
                    <a:pt x="53738" y="69781"/>
                    <a:pt x="34545" y="69645"/>
                  </a:cubicBezTo>
                  <a:cubicBezTo>
                    <a:pt x="15350" y="69510"/>
                    <a:pt x="-99" y="53840"/>
                    <a:pt x="36" y="34646"/>
                  </a:cubicBezTo>
                  <a:cubicBezTo>
                    <a:pt x="173" y="15501"/>
                    <a:pt x="15767" y="70"/>
                    <a:pt x="34912" y="138"/>
                  </a:cubicBezTo>
                  <a:cubicBezTo>
                    <a:pt x="54107" y="205"/>
                    <a:pt x="69611" y="15820"/>
                    <a:pt x="69545" y="35013"/>
                  </a:cubicBezTo>
                  <a:cubicBezTo>
                    <a:pt x="69543" y="35055"/>
                    <a:pt x="69543" y="35096"/>
                    <a:pt x="69543" y="35137"/>
                  </a:cubicBezTo>
                  <a:close/>
                </a:path>
              </a:pathLst>
            </a:custGeom>
            <a:grpFill/>
            <a:ln w="12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35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28" name="îš1ídê"/>
            <p:cNvSpPr/>
            <p:nvPr/>
          </p:nvSpPr>
          <p:spPr>
            <a:xfrm>
              <a:off x="3294427" y="1251520"/>
              <a:ext cx="80985" cy="80983"/>
            </a:xfrm>
            <a:custGeom>
              <a:avLst/>
              <a:gdLst>
                <a:gd name="connsiteX0" fmla="*/ 69543 w 69509"/>
                <a:gd name="connsiteY0" fmla="*/ 35137 h 69507"/>
                <a:gd name="connsiteX1" fmla="*/ 34545 w 69509"/>
                <a:gd name="connsiteY1" fmla="*/ 69645 h 69507"/>
                <a:gd name="connsiteX2" fmla="*/ 36 w 69509"/>
                <a:gd name="connsiteY2" fmla="*/ 34646 h 69507"/>
                <a:gd name="connsiteX3" fmla="*/ 34912 w 69509"/>
                <a:gd name="connsiteY3" fmla="*/ 138 h 69507"/>
                <a:gd name="connsiteX4" fmla="*/ 69545 w 69509"/>
                <a:gd name="connsiteY4" fmla="*/ 35013 h 69507"/>
                <a:gd name="connsiteX5" fmla="*/ 69543 w 69509"/>
                <a:gd name="connsiteY5" fmla="*/ 35137 h 69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509" h="69507">
                  <a:moveTo>
                    <a:pt x="69543" y="35137"/>
                  </a:moveTo>
                  <a:cubicBezTo>
                    <a:pt x="69407" y="54331"/>
                    <a:pt x="53738" y="69781"/>
                    <a:pt x="34545" y="69645"/>
                  </a:cubicBezTo>
                  <a:cubicBezTo>
                    <a:pt x="15350" y="69510"/>
                    <a:pt x="-99" y="53840"/>
                    <a:pt x="36" y="34646"/>
                  </a:cubicBezTo>
                  <a:cubicBezTo>
                    <a:pt x="173" y="15501"/>
                    <a:pt x="15767" y="70"/>
                    <a:pt x="34912" y="138"/>
                  </a:cubicBezTo>
                  <a:cubicBezTo>
                    <a:pt x="54107" y="205"/>
                    <a:pt x="69611" y="15820"/>
                    <a:pt x="69545" y="35013"/>
                  </a:cubicBezTo>
                  <a:cubicBezTo>
                    <a:pt x="69543" y="35055"/>
                    <a:pt x="69543" y="35096"/>
                    <a:pt x="69543" y="35137"/>
                  </a:cubicBezTo>
                  <a:close/>
                </a:path>
              </a:pathLst>
            </a:custGeom>
            <a:grpFill/>
            <a:ln w="12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35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29" name="ïṩlíďé"/>
            <p:cNvSpPr/>
            <p:nvPr/>
          </p:nvSpPr>
          <p:spPr>
            <a:xfrm>
              <a:off x="3821538" y="1251521"/>
              <a:ext cx="80984" cy="80983"/>
            </a:xfrm>
            <a:custGeom>
              <a:avLst/>
              <a:gdLst>
                <a:gd name="connsiteX0" fmla="*/ 69543 w 69508"/>
                <a:gd name="connsiteY0" fmla="*/ 35137 h 69507"/>
                <a:gd name="connsiteX1" fmla="*/ 34545 w 69508"/>
                <a:gd name="connsiteY1" fmla="*/ 69644 h 69507"/>
                <a:gd name="connsiteX2" fmla="*/ 36 w 69508"/>
                <a:gd name="connsiteY2" fmla="*/ 34646 h 69507"/>
                <a:gd name="connsiteX3" fmla="*/ 34789 w 69508"/>
                <a:gd name="connsiteY3" fmla="*/ 138 h 69507"/>
                <a:gd name="connsiteX4" fmla="*/ 69545 w 69508"/>
                <a:gd name="connsiteY4" fmla="*/ 34890 h 69507"/>
                <a:gd name="connsiteX5" fmla="*/ 69543 w 69508"/>
                <a:gd name="connsiteY5" fmla="*/ 35137 h 69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508" h="69507">
                  <a:moveTo>
                    <a:pt x="69543" y="35137"/>
                  </a:moveTo>
                  <a:cubicBezTo>
                    <a:pt x="69408" y="54331"/>
                    <a:pt x="53738" y="69781"/>
                    <a:pt x="34545" y="69644"/>
                  </a:cubicBezTo>
                  <a:cubicBezTo>
                    <a:pt x="15350" y="69509"/>
                    <a:pt x="-99" y="53839"/>
                    <a:pt x="36" y="34646"/>
                  </a:cubicBezTo>
                  <a:cubicBezTo>
                    <a:pt x="171" y="15548"/>
                    <a:pt x="15692" y="138"/>
                    <a:pt x="34789" y="138"/>
                  </a:cubicBezTo>
                  <a:cubicBezTo>
                    <a:pt x="53984" y="138"/>
                    <a:pt x="69543" y="15697"/>
                    <a:pt x="69545" y="34890"/>
                  </a:cubicBezTo>
                  <a:cubicBezTo>
                    <a:pt x="69545" y="34973"/>
                    <a:pt x="69543" y="35055"/>
                    <a:pt x="69543" y="35137"/>
                  </a:cubicBezTo>
                  <a:close/>
                </a:path>
              </a:pathLst>
            </a:custGeom>
            <a:grpFill/>
            <a:ln w="12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35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30" name="îṣ1ïḋe"/>
            <p:cNvSpPr/>
            <p:nvPr/>
          </p:nvSpPr>
          <p:spPr>
            <a:xfrm>
              <a:off x="4348503" y="1251520"/>
              <a:ext cx="80985" cy="80983"/>
            </a:xfrm>
            <a:custGeom>
              <a:avLst/>
              <a:gdLst>
                <a:gd name="connsiteX0" fmla="*/ 69544 w 69509"/>
                <a:gd name="connsiteY0" fmla="*/ 35137 h 69507"/>
                <a:gd name="connsiteX1" fmla="*/ 34545 w 69509"/>
                <a:gd name="connsiteY1" fmla="*/ 69645 h 69507"/>
                <a:gd name="connsiteX2" fmla="*/ 36 w 69509"/>
                <a:gd name="connsiteY2" fmla="*/ 34646 h 69507"/>
                <a:gd name="connsiteX3" fmla="*/ 34913 w 69509"/>
                <a:gd name="connsiteY3" fmla="*/ 138 h 69507"/>
                <a:gd name="connsiteX4" fmla="*/ 69544 w 69509"/>
                <a:gd name="connsiteY4" fmla="*/ 35013 h 69507"/>
                <a:gd name="connsiteX5" fmla="*/ 69544 w 69509"/>
                <a:gd name="connsiteY5" fmla="*/ 35137 h 69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509" h="69507">
                  <a:moveTo>
                    <a:pt x="69544" y="35137"/>
                  </a:moveTo>
                  <a:cubicBezTo>
                    <a:pt x="69410" y="54331"/>
                    <a:pt x="53739" y="69781"/>
                    <a:pt x="34545" y="69645"/>
                  </a:cubicBezTo>
                  <a:cubicBezTo>
                    <a:pt x="15350" y="69510"/>
                    <a:pt x="-99" y="53840"/>
                    <a:pt x="36" y="34646"/>
                  </a:cubicBezTo>
                  <a:cubicBezTo>
                    <a:pt x="172" y="15501"/>
                    <a:pt x="15768" y="70"/>
                    <a:pt x="34913" y="138"/>
                  </a:cubicBezTo>
                  <a:cubicBezTo>
                    <a:pt x="54108" y="205"/>
                    <a:pt x="69618" y="15820"/>
                    <a:pt x="69544" y="35013"/>
                  </a:cubicBezTo>
                  <a:cubicBezTo>
                    <a:pt x="69544" y="35055"/>
                    <a:pt x="69544" y="35096"/>
                    <a:pt x="69544" y="35137"/>
                  </a:cubicBezTo>
                  <a:close/>
                </a:path>
              </a:pathLst>
            </a:custGeom>
            <a:grpFill/>
            <a:ln w="12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35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31" name="iş1íḋe"/>
            <p:cNvSpPr/>
            <p:nvPr/>
          </p:nvSpPr>
          <p:spPr>
            <a:xfrm>
              <a:off x="2767458" y="1774339"/>
              <a:ext cx="80984" cy="80984"/>
            </a:xfrm>
            <a:custGeom>
              <a:avLst/>
              <a:gdLst>
                <a:gd name="connsiteX0" fmla="*/ 69544 w 69508"/>
                <a:gd name="connsiteY0" fmla="*/ 34769 h 69508"/>
                <a:gd name="connsiteX1" fmla="*/ 34913 w 69508"/>
                <a:gd name="connsiteY1" fmla="*/ 69646 h 69508"/>
                <a:gd name="connsiteX2" fmla="*/ 36 w 69508"/>
                <a:gd name="connsiteY2" fmla="*/ 35015 h 69508"/>
                <a:gd name="connsiteX3" fmla="*/ 34667 w 69508"/>
                <a:gd name="connsiteY3" fmla="*/ 138 h 69508"/>
                <a:gd name="connsiteX4" fmla="*/ 34913 w 69508"/>
                <a:gd name="connsiteY4" fmla="*/ 138 h 69508"/>
                <a:gd name="connsiteX5" fmla="*/ 69544 w 69508"/>
                <a:gd name="connsiteY5" fmla="*/ 34769 h 69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508" h="69508">
                  <a:moveTo>
                    <a:pt x="69544" y="34769"/>
                  </a:moveTo>
                  <a:cubicBezTo>
                    <a:pt x="69611" y="53963"/>
                    <a:pt x="54107" y="69572"/>
                    <a:pt x="34913" y="69646"/>
                  </a:cubicBezTo>
                  <a:cubicBezTo>
                    <a:pt x="15718" y="69707"/>
                    <a:pt x="103" y="54209"/>
                    <a:pt x="36" y="35015"/>
                  </a:cubicBezTo>
                  <a:cubicBezTo>
                    <a:pt x="-32" y="15820"/>
                    <a:pt x="15474" y="211"/>
                    <a:pt x="34667" y="138"/>
                  </a:cubicBezTo>
                  <a:cubicBezTo>
                    <a:pt x="34749" y="138"/>
                    <a:pt x="34830" y="138"/>
                    <a:pt x="34913" y="138"/>
                  </a:cubicBezTo>
                  <a:cubicBezTo>
                    <a:pt x="54011" y="199"/>
                    <a:pt x="69476" y="15672"/>
                    <a:pt x="69544" y="34769"/>
                  </a:cubicBezTo>
                  <a:close/>
                </a:path>
              </a:pathLst>
            </a:custGeom>
            <a:grpFill/>
            <a:ln w="12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35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32" name="î$ľïḑè"/>
            <p:cNvSpPr/>
            <p:nvPr/>
          </p:nvSpPr>
          <p:spPr>
            <a:xfrm>
              <a:off x="3294426" y="1774339"/>
              <a:ext cx="80984" cy="80984"/>
            </a:xfrm>
            <a:custGeom>
              <a:avLst/>
              <a:gdLst>
                <a:gd name="connsiteX0" fmla="*/ 69544 w 69508"/>
                <a:gd name="connsiteY0" fmla="*/ 34769 h 69508"/>
                <a:gd name="connsiteX1" fmla="*/ 34913 w 69508"/>
                <a:gd name="connsiteY1" fmla="*/ 69646 h 69508"/>
                <a:gd name="connsiteX2" fmla="*/ 36 w 69508"/>
                <a:gd name="connsiteY2" fmla="*/ 35015 h 69508"/>
                <a:gd name="connsiteX3" fmla="*/ 34667 w 69508"/>
                <a:gd name="connsiteY3" fmla="*/ 138 h 69508"/>
                <a:gd name="connsiteX4" fmla="*/ 34913 w 69508"/>
                <a:gd name="connsiteY4" fmla="*/ 138 h 69508"/>
                <a:gd name="connsiteX5" fmla="*/ 69544 w 69508"/>
                <a:gd name="connsiteY5" fmla="*/ 34769 h 69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508" h="69508">
                  <a:moveTo>
                    <a:pt x="69544" y="34769"/>
                  </a:moveTo>
                  <a:cubicBezTo>
                    <a:pt x="69611" y="53963"/>
                    <a:pt x="54107" y="69572"/>
                    <a:pt x="34913" y="69646"/>
                  </a:cubicBezTo>
                  <a:cubicBezTo>
                    <a:pt x="15718" y="69707"/>
                    <a:pt x="105" y="54209"/>
                    <a:pt x="36" y="35015"/>
                  </a:cubicBezTo>
                  <a:cubicBezTo>
                    <a:pt x="-32" y="15820"/>
                    <a:pt x="15474" y="211"/>
                    <a:pt x="34667" y="138"/>
                  </a:cubicBezTo>
                  <a:cubicBezTo>
                    <a:pt x="34749" y="138"/>
                    <a:pt x="34830" y="138"/>
                    <a:pt x="34913" y="138"/>
                  </a:cubicBezTo>
                  <a:cubicBezTo>
                    <a:pt x="54011" y="199"/>
                    <a:pt x="69476" y="15672"/>
                    <a:pt x="69544" y="34769"/>
                  </a:cubicBezTo>
                  <a:close/>
                </a:path>
              </a:pathLst>
            </a:custGeom>
            <a:grpFill/>
            <a:ln w="12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35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33" name="îSľíďe"/>
            <p:cNvSpPr/>
            <p:nvPr/>
          </p:nvSpPr>
          <p:spPr>
            <a:xfrm>
              <a:off x="3821537" y="1774339"/>
              <a:ext cx="80984" cy="80984"/>
            </a:xfrm>
            <a:custGeom>
              <a:avLst/>
              <a:gdLst>
                <a:gd name="connsiteX0" fmla="*/ 69544 w 69508"/>
                <a:gd name="connsiteY0" fmla="*/ 34769 h 69508"/>
                <a:gd name="connsiteX1" fmla="*/ 34913 w 69508"/>
                <a:gd name="connsiteY1" fmla="*/ 69646 h 69508"/>
                <a:gd name="connsiteX2" fmla="*/ 36 w 69508"/>
                <a:gd name="connsiteY2" fmla="*/ 35015 h 69508"/>
                <a:gd name="connsiteX3" fmla="*/ 34667 w 69508"/>
                <a:gd name="connsiteY3" fmla="*/ 138 h 69508"/>
                <a:gd name="connsiteX4" fmla="*/ 34790 w 69508"/>
                <a:gd name="connsiteY4" fmla="*/ 138 h 69508"/>
                <a:gd name="connsiteX5" fmla="*/ 69544 w 69508"/>
                <a:gd name="connsiteY5" fmla="*/ 34769 h 69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508" h="69508">
                  <a:moveTo>
                    <a:pt x="69544" y="34769"/>
                  </a:moveTo>
                  <a:cubicBezTo>
                    <a:pt x="69611" y="53963"/>
                    <a:pt x="54107" y="69572"/>
                    <a:pt x="34913" y="69646"/>
                  </a:cubicBezTo>
                  <a:cubicBezTo>
                    <a:pt x="15719" y="69719"/>
                    <a:pt x="105" y="54209"/>
                    <a:pt x="36" y="35015"/>
                  </a:cubicBezTo>
                  <a:cubicBezTo>
                    <a:pt x="-32" y="15820"/>
                    <a:pt x="15474" y="211"/>
                    <a:pt x="34667" y="138"/>
                  </a:cubicBezTo>
                  <a:cubicBezTo>
                    <a:pt x="34708" y="138"/>
                    <a:pt x="34749" y="138"/>
                    <a:pt x="34790" y="138"/>
                  </a:cubicBezTo>
                  <a:cubicBezTo>
                    <a:pt x="53937" y="138"/>
                    <a:pt x="69476" y="15623"/>
                    <a:pt x="69544" y="34769"/>
                  </a:cubicBezTo>
                  <a:close/>
                </a:path>
              </a:pathLst>
            </a:custGeom>
            <a:grpFill/>
            <a:ln w="12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35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34" name="iSľiḓê"/>
            <p:cNvSpPr/>
            <p:nvPr/>
          </p:nvSpPr>
          <p:spPr>
            <a:xfrm>
              <a:off x="4348504" y="1774339"/>
              <a:ext cx="80984" cy="80984"/>
            </a:xfrm>
            <a:custGeom>
              <a:avLst/>
              <a:gdLst>
                <a:gd name="connsiteX0" fmla="*/ 69544 w 69508"/>
                <a:gd name="connsiteY0" fmla="*/ 34769 h 69508"/>
                <a:gd name="connsiteX1" fmla="*/ 34913 w 69508"/>
                <a:gd name="connsiteY1" fmla="*/ 69646 h 69508"/>
                <a:gd name="connsiteX2" fmla="*/ 36 w 69508"/>
                <a:gd name="connsiteY2" fmla="*/ 35015 h 69508"/>
                <a:gd name="connsiteX3" fmla="*/ 34667 w 69508"/>
                <a:gd name="connsiteY3" fmla="*/ 138 h 69508"/>
                <a:gd name="connsiteX4" fmla="*/ 34913 w 69508"/>
                <a:gd name="connsiteY4" fmla="*/ 138 h 69508"/>
                <a:gd name="connsiteX5" fmla="*/ 69544 w 69508"/>
                <a:gd name="connsiteY5" fmla="*/ 34769 h 69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508" h="69508">
                  <a:moveTo>
                    <a:pt x="69544" y="34769"/>
                  </a:moveTo>
                  <a:cubicBezTo>
                    <a:pt x="69618" y="53963"/>
                    <a:pt x="54107" y="69572"/>
                    <a:pt x="34913" y="69646"/>
                  </a:cubicBezTo>
                  <a:cubicBezTo>
                    <a:pt x="15718" y="69707"/>
                    <a:pt x="109" y="54209"/>
                    <a:pt x="36" y="35015"/>
                  </a:cubicBezTo>
                  <a:cubicBezTo>
                    <a:pt x="-26" y="15820"/>
                    <a:pt x="15472" y="211"/>
                    <a:pt x="34667" y="138"/>
                  </a:cubicBezTo>
                  <a:cubicBezTo>
                    <a:pt x="34753" y="138"/>
                    <a:pt x="34827" y="138"/>
                    <a:pt x="34913" y="138"/>
                  </a:cubicBezTo>
                  <a:cubicBezTo>
                    <a:pt x="54009" y="199"/>
                    <a:pt x="69482" y="15672"/>
                    <a:pt x="69544" y="34769"/>
                  </a:cubicBezTo>
                  <a:close/>
                </a:path>
              </a:pathLst>
            </a:custGeom>
            <a:grpFill/>
            <a:ln w="12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35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7329873" y="4698699"/>
            <a:ext cx="699659" cy="693876"/>
            <a:chOff x="2767458" y="207029"/>
            <a:chExt cx="1662030" cy="1648294"/>
          </a:xfrm>
          <a:solidFill>
            <a:schemeClr val="bg1"/>
          </a:solidFill>
        </p:grpSpPr>
        <p:sp>
          <p:nvSpPr>
            <p:cNvPr id="36" name="iSḷiďe"/>
            <p:cNvSpPr/>
            <p:nvPr/>
          </p:nvSpPr>
          <p:spPr>
            <a:xfrm>
              <a:off x="2767744" y="207029"/>
              <a:ext cx="80697" cy="80697"/>
            </a:xfrm>
            <a:custGeom>
              <a:avLst/>
              <a:gdLst>
                <a:gd name="connsiteX0" fmla="*/ 69263 w 69262"/>
                <a:gd name="connsiteY0" fmla="*/ 34631 h 69262"/>
                <a:gd name="connsiteX1" fmla="*/ 34631 w 69262"/>
                <a:gd name="connsiteY1" fmla="*/ 69263 h 69262"/>
                <a:gd name="connsiteX2" fmla="*/ 0 w 69262"/>
                <a:gd name="connsiteY2" fmla="*/ 34631 h 69262"/>
                <a:gd name="connsiteX3" fmla="*/ 34631 w 69262"/>
                <a:gd name="connsiteY3" fmla="*/ 0 h 69262"/>
                <a:gd name="connsiteX4" fmla="*/ 69263 w 69262"/>
                <a:gd name="connsiteY4" fmla="*/ 34631 h 6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62" h="69262">
                  <a:moveTo>
                    <a:pt x="69263" y="34631"/>
                  </a:moveTo>
                  <a:cubicBezTo>
                    <a:pt x="69263" y="53758"/>
                    <a:pt x="53758" y="69263"/>
                    <a:pt x="34631" y="69263"/>
                  </a:cubicBezTo>
                  <a:cubicBezTo>
                    <a:pt x="15505" y="69263"/>
                    <a:pt x="0" y="53758"/>
                    <a:pt x="0" y="34631"/>
                  </a:cubicBezTo>
                  <a:cubicBezTo>
                    <a:pt x="0" y="15505"/>
                    <a:pt x="15505" y="0"/>
                    <a:pt x="34631" y="0"/>
                  </a:cubicBezTo>
                  <a:cubicBezTo>
                    <a:pt x="53758" y="0"/>
                    <a:pt x="69263" y="15505"/>
                    <a:pt x="69263" y="34631"/>
                  </a:cubicBezTo>
                  <a:close/>
                </a:path>
              </a:pathLst>
            </a:custGeom>
            <a:grpFill/>
            <a:ln w="12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35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37" name="îšḷïdê"/>
            <p:cNvSpPr/>
            <p:nvPr/>
          </p:nvSpPr>
          <p:spPr>
            <a:xfrm>
              <a:off x="3294712" y="207029"/>
              <a:ext cx="80697" cy="80697"/>
            </a:xfrm>
            <a:custGeom>
              <a:avLst/>
              <a:gdLst>
                <a:gd name="connsiteX0" fmla="*/ 69263 w 69262"/>
                <a:gd name="connsiteY0" fmla="*/ 34631 h 69262"/>
                <a:gd name="connsiteX1" fmla="*/ 34631 w 69262"/>
                <a:gd name="connsiteY1" fmla="*/ 69263 h 69262"/>
                <a:gd name="connsiteX2" fmla="*/ 0 w 69262"/>
                <a:gd name="connsiteY2" fmla="*/ 34631 h 69262"/>
                <a:gd name="connsiteX3" fmla="*/ 34631 w 69262"/>
                <a:gd name="connsiteY3" fmla="*/ 0 h 69262"/>
                <a:gd name="connsiteX4" fmla="*/ 69263 w 69262"/>
                <a:gd name="connsiteY4" fmla="*/ 34631 h 6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62" h="69262">
                  <a:moveTo>
                    <a:pt x="69263" y="34631"/>
                  </a:moveTo>
                  <a:cubicBezTo>
                    <a:pt x="69263" y="53758"/>
                    <a:pt x="53758" y="69263"/>
                    <a:pt x="34631" y="69263"/>
                  </a:cubicBezTo>
                  <a:cubicBezTo>
                    <a:pt x="15505" y="69263"/>
                    <a:pt x="0" y="53758"/>
                    <a:pt x="0" y="34631"/>
                  </a:cubicBezTo>
                  <a:cubicBezTo>
                    <a:pt x="0" y="15505"/>
                    <a:pt x="15505" y="0"/>
                    <a:pt x="34631" y="0"/>
                  </a:cubicBezTo>
                  <a:cubicBezTo>
                    <a:pt x="53758" y="0"/>
                    <a:pt x="69263" y="15505"/>
                    <a:pt x="69263" y="34631"/>
                  </a:cubicBezTo>
                  <a:close/>
                </a:path>
              </a:pathLst>
            </a:custGeom>
            <a:grpFill/>
            <a:ln w="12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35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38" name="íśḻïḓè"/>
            <p:cNvSpPr/>
            <p:nvPr/>
          </p:nvSpPr>
          <p:spPr>
            <a:xfrm>
              <a:off x="3821680" y="207029"/>
              <a:ext cx="80697" cy="80697"/>
            </a:xfrm>
            <a:custGeom>
              <a:avLst/>
              <a:gdLst>
                <a:gd name="connsiteX0" fmla="*/ 69262 w 69262"/>
                <a:gd name="connsiteY0" fmla="*/ 34631 h 69262"/>
                <a:gd name="connsiteX1" fmla="*/ 34631 w 69262"/>
                <a:gd name="connsiteY1" fmla="*/ 69263 h 69262"/>
                <a:gd name="connsiteX2" fmla="*/ 0 w 69262"/>
                <a:gd name="connsiteY2" fmla="*/ 34631 h 69262"/>
                <a:gd name="connsiteX3" fmla="*/ 34631 w 69262"/>
                <a:gd name="connsiteY3" fmla="*/ 0 h 69262"/>
                <a:gd name="connsiteX4" fmla="*/ 69262 w 69262"/>
                <a:gd name="connsiteY4" fmla="*/ 34631 h 6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62" h="69262">
                  <a:moveTo>
                    <a:pt x="69262" y="34631"/>
                  </a:moveTo>
                  <a:cubicBezTo>
                    <a:pt x="69262" y="53758"/>
                    <a:pt x="53758" y="69263"/>
                    <a:pt x="34631" y="69263"/>
                  </a:cubicBezTo>
                  <a:cubicBezTo>
                    <a:pt x="15505" y="69263"/>
                    <a:pt x="0" y="53758"/>
                    <a:pt x="0" y="34631"/>
                  </a:cubicBezTo>
                  <a:cubicBezTo>
                    <a:pt x="0" y="15505"/>
                    <a:pt x="15505" y="0"/>
                    <a:pt x="34631" y="0"/>
                  </a:cubicBezTo>
                  <a:cubicBezTo>
                    <a:pt x="53758" y="0"/>
                    <a:pt x="69262" y="15505"/>
                    <a:pt x="69262" y="34631"/>
                  </a:cubicBezTo>
                  <a:close/>
                </a:path>
              </a:pathLst>
            </a:custGeom>
            <a:grpFill/>
            <a:ln w="12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35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39" name="îṣḻiďe"/>
            <p:cNvSpPr/>
            <p:nvPr/>
          </p:nvSpPr>
          <p:spPr>
            <a:xfrm>
              <a:off x="4348791" y="207029"/>
              <a:ext cx="80697" cy="80697"/>
            </a:xfrm>
            <a:custGeom>
              <a:avLst/>
              <a:gdLst>
                <a:gd name="connsiteX0" fmla="*/ 69263 w 69262"/>
                <a:gd name="connsiteY0" fmla="*/ 34631 h 69262"/>
                <a:gd name="connsiteX1" fmla="*/ 34631 w 69262"/>
                <a:gd name="connsiteY1" fmla="*/ 69263 h 69262"/>
                <a:gd name="connsiteX2" fmla="*/ 0 w 69262"/>
                <a:gd name="connsiteY2" fmla="*/ 34631 h 69262"/>
                <a:gd name="connsiteX3" fmla="*/ 34631 w 69262"/>
                <a:gd name="connsiteY3" fmla="*/ 0 h 69262"/>
                <a:gd name="connsiteX4" fmla="*/ 69263 w 69262"/>
                <a:gd name="connsiteY4" fmla="*/ 34631 h 6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62" h="69262">
                  <a:moveTo>
                    <a:pt x="69263" y="34631"/>
                  </a:moveTo>
                  <a:cubicBezTo>
                    <a:pt x="69263" y="53758"/>
                    <a:pt x="53758" y="69263"/>
                    <a:pt x="34631" y="69263"/>
                  </a:cubicBezTo>
                  <a:cubicBezTo>
                    <a:pt x="15505" y="69263"/>
                    <a:pt x="0" y="53758"/>
                    <a:pt x="0" y="34631"/>
                  </a:cubicBezTo>
                  <a:cubicBezTo>
                    <a:pt x="0" y="15505"/>
                    <a:pt x="15505" y="0"/>
                    <a:pt x="34631" y="0"/>
                  </a:cubicBezTo>
                  <a:cubicBezTo>
                    <a:pt x="53758" y="0"/>
                    <a:pt x="69263" y="15505"/>
                    <a:pt x="69263" y="34631"/>
                  </a:cubicBezTo>
                  <a:close/>
                </a:path>
              </a:pathLst>
            </a:custGeom>
            <a:grpFill/>
            <a:ln w="12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35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40" name="işliḑè"/>
            <p:cNvSpPr/>
            <p:nvPr/>
          </p:nvSpPr>
          <p:spPr>
            <a:xfrm>
              <a:off x="2767744" y="729561"/>
              <a:ext cx="80697" cy="80697"/>
            </a:xfrm>
            <a:custGeom>
              <a:avLst/>
              <a:gdLst>
                <a:gd name="connsiteX0" fmla="*/ 69263 w 69262"/>
                <a:gd name="connsiteY0" fmla="*/ 34631 h 69262"/>
                <a:gd name="connsiteX1" fmla="*/ 34631 w 69262"/>
                <a:gd name="connsiteY1" fmla="*/ 69263 h 69262"/>
                <a:gd name="connsiteX2" fmla="*/ 0 w 69262"/>
                <a:gd name="connsiteY2" fmla="*/ 34631 h 69262"/>
                <a:gd name="connsiteX3" fmla="*/ 34631 w 69262"/>
                <a:gd name="connsiteY3" fmla="*/ 0 h 69262"/>
                <a:gd name="connsiteX4" fmla="*/ 69263 w 69262"/>
                <a:gd name="connsiteY4" fmla="*/ 34631 h 6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62" h="69262">
                  <a:moveTo>
                    <a:pt x="69263" y="34631"/>
                  </a:moveTo>
                  <a:cubicBezTo>
                    <a:pt x="69263" y="53758"/>
                    <a:pt x="53758" y="69263"/>
                    <a:pt x="34631" y="69263"/>
                  </a:cubicBezTo>
                  <a:cubicBezTo>
                    <a:pt x="15505" y="69263"/>
                    <a:pt x="0" y="53758"/>
                    <a:pt x="0" y="34631"/>
                  </a:cubicBezTo>
                  <a:cubicBezTo>
                    <a:pt x="0" y="15505"/>
                    <a:pt x="15505" y="0"/>
                    <a:pt x="34631" y="0"/>
                  </a:cubicBezTo>
                  <a:cubicBezTo>
                    <a:pt x="53758" y="0"/>
                    <a:pt x="69263" y="15505"/>
                    <a:pt x="69263" y="34631"/>
                  </a:cubicBezTo>
                  <a:close/>
                </a:path>
              </a:pathLst>
            </a:custGeom>
            <a:grpFill/>
            <a:ln w="12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35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41" name="ïṥ1îde"/>
            <p:cNvSpPr/>
            <p:nvPr/>
          </p:nvSpPr>
          <p:spPr>
            <a:xfrm>
              <a:off x="3294712" y="729561"/>
              <a:ext cx="80697" cy="80697"/>
            </a:xfrm>
            <a:custGeom>
              <a:avLst/>
              <a:gdLst>
                <a:gd name="connsiteX0" fmla="*/ 69263 w 69262"/>
                <a:gd name="connsiteY0" fmla="*/ 34631 h 69262"/>
                <a:gd name="connsiteX1" fmla="*/ 34631 w 69262"/>
                <a:gd name="connsiteY1" fmla="*/ 69263 h 69262"/>
                <a:gd name="connsiteX2" fmla="*/ 0 w 69262"/>
                <a:gd name="connsiteY2" fmla="*/ 34631 h 69262"/>
                <a:gd name="connsiteX3" fmla="*/ 34631 w 69262"/>
                <a:gd name="connsiteY3" fmla="*/ 0 h 69262"/>
                <a:gd name="connsiteX4" fmla="*/ 69263 w 69262"/>
                <a:gd name="connsiteY4" fmla="*/ 34631 h 6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62" h="69262">
                  <a:moveTo>
                    <a:pt x="69263" y="34631"/>
                  </a:moveTo>
                  <a:cubicBezTo>
                    <a:pt x="69263" y="53758"/>
                    <a:pt x="53758" y="69263"/>
                    <a:pt x="34631" y="69263"/>
                  </a:cubicBezTo>
                  <a:cubicBezTo>
                    <a:pt x="15505" y="69263"/>
                    <a:pt x="0" y="53758"/>
                    <a:pt x="0" y="34631"/>
                  </a:cubicBezTo>
                  <a:cubicBezTo>
                    <a:pt x="0" y="15505"/>
                    <a:pt x="15505" y="0"/>
                    <a:pt x="34631" y="0"/>
                  </a:cubicBezTo>
                  <a:cubicBezTo>
                    <a:pt x="53758" y="0"/>
                    <a:pt x="69263" y="15505"/>
                    <a:pt x="69263" y="34631"/>
                  </a:cubicBezTo>
                  <a:close/>
                </a:path>
              </a:pathLst>
            </a:custGeom>
            <a:grpFill/>
            <a:ln w="12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35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42" name="íṥlîḍè"/>
            <p:cNvSpPr/>
            <p:nvPr/>
          </p:nvSpPr>
          <p:spPr>
            <a:xfrm>
              <a:off x="3821680" y="729561"/>
              <a:ext cx="80697" cy="80697"/>
            </a:xfrm>
            <a:custGeom>
              <a:avLst/>
              <a:gdLst>
                <a:gd name="connsiteX0" fmla="*/ 69262 w 69262"/>
                <a:gd name="connsiteY0" fmla="*/ 34631 h 69262"/>
                <a:gd name="connsiteX1" fmla="*/ 34631 w 69262"/>
                <a:gd name="connsiteY1" fmla="*/ 69263 h 69262"/>
                <a:gd name="connsiteX2" fmla="*/ 0 w 69262"/>
                <a:gd name="connsiteY2" fmla="*/ 34631 h 69262"/>
                <a:gd name="connsiteX3" fmla="*/ 34631 w 69262"/>
                <a:gd name="connsiteY3" fmla="*/ 0 h 69262"/>
                <a:gd name="connsiteX4" fmla="*/ 69262 w 69262"/>
                <a:gd name="connsiteY4" fmla="*/ 34631 h 6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62" h="69262">
                  <a:moveTo>
                    <a:pt x="69262" y="34631"/>
                  </a:moveTo>
                  <a:cubicBezTo>
                    <a:pt x="69262" y="53758"/>
                    <a:pt x="53758" y="69263"/>
                    <a:pt x="34631" y="69263"/>
                  </a:cubicBezTo>
                  <a:cubicBezTo>
                    <a:pt x="15505" y="69263"/>
                    <a:pt x="0" y="53758"/>
                    <a:pt x="0" y="34631"/>
                  </a:cubicBezTo>
                  <a:cubicBezTo>
                    <a:pt x="0" y="15505"/>
                    <a:pt x="15505" y="0"/>
                    <a:pt x="34631" y="0"/>
                  </a:cubicBezTo>
                  <a:cubicBezTo>
                    <a:pt x="53758" y="0"/>
                    <a:pt x="69262" y="15505"/>
                    <a:pt x="69262" y="34631"/>
                  </a:cubicBezTo>
                  <a:close/>
                </a:path>
              </a:pathLst>
            </a:custGeom>
            <a:grpFill/>
            <a:ln w="12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35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43" name="iŝļïḑè"/>
            <p:cNvSpPr/>
            <p:nvPr/>
          </p:nvSpPr>
          <p:spPr>
            <a:xfrm>
              <a:off x="4348791" y="729561"/>
              <a:ext cx="80697" cy="80697"/>
            </a:xfrm>
            <a:custGeom>
              <a:avLst/>
              <a:gdLst>
                <a:gd name="connsiteX0" fmla="*/ 69263 w 69262"/>
                <a:gd name="connsiteY0" fmla="*/ 34631 h 69262"/>
                <a:gd name="connsiteX1" fmla="*/ 34631 w 69262"/>
                <a:gd name="connsiteY1" fmla="*/ 69263 h 69262"/>
                <a:gd name="connsiteX2" fmla="*/ 0 w 69262"/>
                <a:gd name="connsiteY2" fmla="*/ 34631 h 69262"/>
                <a:gd name="connsiteX3" fmla="*/ 34631 w 69262"/>
                <a:gd name="connsiteY3" fmla="*/ 0 h 69262"/>
                <a:gd name="connsiteX4" fmla="*/ 69263 w 69262"/>
                <a:gd name="connsiteY4" fmla="*/ 34631 h 6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62" h="69262">
                  <a:moveTo>
                    <a:pt x="69263" y="34631"/>
                  </a:moveTo>
                  <a:cubicBezTo>
                    <a:pt x="69263" y="53758"/>
                    <a:pt x="53758" y="69263"/>
                    <a:pt x="34631" y="69263"/>
                  </a:cubicBezTo>
                  <a:cubicBezTo>
                    <a:pt x="15505" y="69263"/>
                    <a:pt x="0" y="53758"/>
                    <a:pt x="0" y="34631"/>
                  </a:cubicBezTo>
                  <a:cubicBezTo>
                    <a:pt x="0" y="15505"/>
                    <a:pt x="15505" y="0"/>
                    <a:pt x="34631" y="0"/>
                  </a:cubicBezTo>
                  <a:cubicBezTo>
                    <a:pt x="53758" y="0"/>
                    <a:pt x="69263" y="15505"/>
                    <a:pt x="69263" y="34631"/>
                  </a:cubicBezTo>
                  <a:close/>
                </a:path>
              </a:pathLst>
            </a:custGeom>
            <a:grpFill/>
            <a:ln w="12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35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44" name="îśḷïdé"/>
            <p:cNvSpPr/>
            <p:nvPr/>
          </p:nvSpPr>
          <p:spPr>
            <a:xfrm>
              <a:off x="2767459" y="1251520"/>
              <a:ext cx="80985" cy="80983"/>
            </a:xfrm>
            <a:custGeom>
              <a:avLst/>
              <a:gdLst>
                <a:gd name="connsiteX0" fmla="*/ 69543 w 69509"/>
                <a:gd name="connsiteY0" fmla="*/ 35137 h 69507"/>
                <a:gd name="connsiteX1" fmla="*/ 34545 w 69509"/>
                <a:gd name="connsiteY1" fmla="*/ 69645 h 69507"/>
                <a:gd name="connsiteX2" fmla="*/ 36 w 69509"/>
                <a:gd name="connsiteY2" fmla="*/ 34646 h 69507"/>
                <a:gd name="connsiteX3" fmla="*/ 34912 w 69509"/>
                <a:gd name="connsiteY3" fmla="*/ 138 h 69507"/>
                <a:gd name="connsiteX4" fmla="*/ 69545 w 69509"/>
                <a:gd name="connsiteY4" fmla="*/ 35013 h 69507"/>
                <a:gd name="connsiteX5" fmla="*/ 69543 w 69509"/>
                <a:gd name="connsiteY5" fmla="*/ 35137 h 69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509" h="69507">
                  <a:moveTo>
                    <a:pt x="69543" y="35137"/>
                  </a:moveTo>
                  <a:cubicBezTo>
                    <a:pt x="69407" y="54331"/>
                    <a:pt x="53738" y="69781"/>
                    <a:pt x="34545" y="69645"/>
                  </a:cubicBezTo>
                  <a:cubicBezTo>
                    <a:pt x="15350" y="69510"/>
                    <a:pt x="-99" y="53840"/>
                    <a:pt x="36" y="34646"/>
                  </a:cubicBezTo>
                  <a:cubicBezTo>
                    <a:pt x="173" y="15501"/>
                    <a:pt x="15767" y="70"/>
                    <a:pt x="34912" y="138"/>
                  </a:cubicBezTo>
                  <a:cubicBezTo>
                    <a:pt x="54107" y="205"/>
                    <a:pt x="69611" y="15820"/>
                    <a:pt x="69545" y="35013"/>
                  </a:cubicBezTo>
                  <a:cubicBezTo>
                    <a:pt x="69543" y="35055"/>
                    <a:pt x="69543" y="35096"/>
                    <a:pt x="69543" y="35137"/>
                  </a:cubicBezTo>
                  <a:close/>
                </a:path>
              </a:pathLst>
            </a:custGeom>
            <a:grpFill/>
            <a:ln w="12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35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45" name="îš1ídê"/>
            <p:cNvSpPr/>
            <p:nvPr/>
          </p:nvSpPr>
          <p:spPr>
            <a:xfrm>
              <a:off x="3294427" y="1251520"/>
              <a:ext cx="80985" cy="80983"/>
            </a:xfrm>
            <a:custGeom>
              <a:avLst/>
              <a:gdLst>
                <a:gd name="connsiteX0" fmla="*/ 69543 w 69509"/>
                <a:gd name="connsiteY0" fmla="*/ 35137 h 69507"/>
                <a:gd name="connsiteX1" fmla="*/ 34545 w 69509"/>
                <a:gd name="connsiteY1" fmla="*/ 69645 h 69507"/>
                <a:gd name="connsiteX2" fmla="*/ 36 w 69509"/>
                <a:gd name="connsiteY2" fmla="*/ 34646 h 69507"/>
                <a:gd name="connsiteX3" fmla="*/ 34912 w 69509"/>
                <a:gd name="connsiteY3" fmla="*/ 138 h 69507"/>
                <a:gd name="connsiteX4" fmla="*/ 69545 w 69509"/>
                <a:gd name="connsiteY4" fmla="*/ 35013 h 69507"/>
                <a:gd name="connsiteX5" fmla="*/ 69543 w 69509"/>
                <a:gd name="connsiteY5" fmla="*/ 35137 h 69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509" h="69507">
                  <a:moveTo>
                    <a:pt x="69543" y="35137"/>
                  </a:moveTo>
                  <a:cubicBezTo>
                    <a:pt x="69407" y="54331"/>
                    <a:pt x="53738" y="69781"/>
                    <a:pt x="34545" y="69645"/>
                  </a:cubicBezTo>
                  <a:cubicBezTo>
                    <a:pt x="15350" y="69510"/>
                    <a:pt x="-99" y="53840"/>
                    <a:pt x="36" y="34646"/>
                  </a:cubicBezTo>
                  <a:cubicBezTo>
                    <a:pt x="173" y="15501"/>
                    <a:pt x="15767" y="70"/>
                    <a:pt x="34912" y="138"/>
                  </a:cubicBezTo>
                  <a:cubicBezTo>
                    <a:pt x="54107" y="205"/>
                    <a:pt x="69611" y="15820"/>
                    <a:pt x="69545" y="35013"/>
                  </a:cubicBezTo>
                  <a:cubicBezTo>
                    <a:pt x="69543" y="35055"/>
                    <a:pt x="69543" y="35096"/>
                    <a:pt x="69543" y="35137"/>
                  </a:cubicBezTo>
                  <a:close/>
                </a:path>
              </a:pathLst>
            </a:custGeom>
            <a:grpFill/>
            <a:ln w="12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35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46" name="ïṩlíďé"/>
            <p:cNvSpPr/>
            <p:nvPr/>
          </p:nvSpPr>
          <p:spPr>
            <a:xfrm>
              <a:off x="3821538" y="1251521"/>
              <a:ext cx="80984" cy="80983"/>
            </a:xfrm>
            <a:custGeom>
              <a:avLst/>
              <a:gdLst>
                <a:gd name="connsiteX0" fmla="*/ 69543 w 69508"/>
                <a:gd name="connsiteY0" fmla="*/ 35137 h 69507"/>
                <a:gd name="connsiteX1" fmla="*/ 34545 w 69508"/>
                <a:gd name="connsiteY1" fmla="*/ 69644 h 69507"/>
                <a:gd name="connsiteX2" fmla="*/ 36 w 69508"/>
                <a:gd name="connsiteY2" fmla="*/ 34646 h 69507"/>
                <a:gd name="connsiteX3" fmla="*/ 34789 w 69508"/>
                <a:gd name="connsiteY3" fmla="*/ 138 h 69507"/>
                <a:gd name="connsiteX4" fmla="*/ 69545 w 69508"/>
                <a:gd name="connsiteY4" fmla="*/ 34890 h 69507"/>
                <a:gd name="connsiteX5" fmla="*/ 69543 w 69508"/>
                <a:gd name="connsiteY5" fmla="*/ 35137 h 69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508" h="69507">
                  <a:moveTo>
                    <a:pt x="69543" y="35137"/>
                  </a:moveTo>
                  <a:cubicBezTo>
                    <a:pt x="69408" y="54331"/>
                    <a:pt x="53738" y="69781"/>
                    <a:pt x="34545" y="69644"/>
                  </a:cubicBezTo>
                  <a:cubicBezTo>
                    <a:pt x="15350" y="69509"/>
                    <a:pt x="-99" y="53839"/>
                    <a:pt x="36" y="34646"/>
                  </a:cubicBezTo>
                  <a:cubicBezTo>
                    <a:pt x="171" y="15548"/>
                    <a:pt x="15692" y="138"/>
                    <a:pt x="34789" y="138"/>
                  </a:cubicBezTo>
                  <a:cubicBezTo>
                    <a:pt x="53984" y="138"/>
                    <a:pt x="69543" y="15697"/>
                    <a:pt x="69545" y="34890"/>
                  </a:cubicBezTo>
                  <a:cubicBezTo>
                    <a:pt x="69545" y="34973"/>
                    <a:pt x="69543" y="35055"/>
                    <a:pt x="69543" y="35137"/>
                  </a:cubicBezTo>
                  <a:close/>
                </a:path>
              </a:pathLst>
            </a:custGeom>
            <a:grpFill/>
            <a:ln w="12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35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47" name="îṣ1ïḋe"/>
            <p:cNvSpPr/>
            <p:nvPr/>
          </p:nvSpPr>
          <p:spPr>
            <a:xfrm>
              <a:off x="4348503" y="1251520"/>
              <a:ext cx="80985" cy="80983"/>
            </a:xfrm>
            <a:custGeom>
              <a:avLst/>
              <a:gdLst>
                <a:gd name="connsiteX0" fmla="*/ 69544 w 69509"/>
                <a:gd name="connsiteY0" fmla="*/ 35137 h 69507"/>
                <a:gd name="connsiteX1" fmla="*/ 34545 w 69509"/>
                <a:gd name="connsiteY1" fmla="*/ 69645 h 69507"/>
                <a:gd name="connsiteX2" fmla="*/ 36 w 69509"/>
                <a:gd name="connsiteY2" fmla="*/ 34646 h 69507"/>
                <a:gd name="connsiteX3" fmla="*/ 34913 w 69509"/>
                <a:gd name="connsiteY3" fmla="*/ 138 h 69507"/>
                <a:gd name="connsiteX4" fmla="*/ 69544 w 69509"/>
                <a:gd name="connsiteY4" fmla="*/ 35013 h 69507"/>
                <a:gd name="connsiteX5" fmla="*/ 69544 w 69509"/>
                <a:gd name="connsiteY5" fmla="*/ 35137 h 69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509" h="69507">
                  <a:moveTo>
                    <a:pt x="69544" y="35137"/>
                  </a:moveTo>
                  <a:cubicBezTo>
                    <a:pt x="69410" y="54331"/>
                    <a:pt x="53739" y="69781"/>
                    <a:pt x="34545" y="69645"/>
                  </a:cubicBezTo>
                  <a:cubicBezTo>
                    <a:pt x="15350" y="69510"/>
                    <a:pt x="-99" y="53840"/>
                    <a:pt x="36" y="34646"/>
                  </a:cubicBezTo>
                  <a:cubicBezTo>
                    <a:pt x="172" y="15501"/>
                    <a:pt x="15768" y="70"/>
                    <a:pt x="34913" y="138"/>
                  </a:cubicBezTo>
                  <a:cubicBezTo>
                    <a:pt x="54108" y="205"/>
                    <a:pt x="69618" y="15820"/>
                    <a:pt x="69544" y="35013"/>
                  </a:cubicBezTo>
                  <a:cubicBezTo>
                    <a:pt x="69544" y="35055"/>
                    <a:pt x="69544" y="35096"/>
                    <a:pt x="69544" y="35137"/>
                  </a:cubicBezTo>
                  <a:close/>
                </a:path>
              </a:pathLst>
            </a:custGeom>
            <a:grpFill/>
            <a:ln w="12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35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48" name="iş1íḋe"/>
            <p:cNvSpPr/>
            <p:nvPr/>
          </p:nvSpPr>
          <p:spPr>
            <a:xfrm>
              <a:off x="2767458" y="1774339"/>
              <a:ext cx="80984" cy="80984"/>
            </a:xfrm>
            <a:custGeom>
              <a:avLst/>
              <a:gdLst>
                <a:gd name="connsiteX0" fmla="*/ 69544 w 69508"/>
                <a:gd name="connsiteY0" fmla="*/ 34769 h 69508"/>
                <a:gd name="connsiteX1" fmla="*/ 34913 w 69508"/>
                <a:gd name="connsiteY1" fmla="*/ 69646 h 69508"/>
                <a:gd name="connsiteX2" fmla="*/ 36 w 69508"/>
                <a:gd name="connsiteY2" fmla="*/ 35015 h 69508"/>
                <a:gd name="connsiteX3" fmla="*/ 34667 w 69508"/>
                <a:gd name="connsiteY3" fmla="*/ 138 h 69508"/>
                <a:gd name="connsiteX4" fmla="*/ 34913 w 69508"/>
                <a:gd name="connsiteY4" fmla="*/ 138 h 69508"/>
                <a:gd name="connsiteX5" fmla="*/ 69544 w 69508"/>
                <a:gd name="connsiteY5" fmla="*/ 34769 h 69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508" h="69508">
                  <a:moveTo>
                    <a:pt x="69544" y="34769"/>
                  </a:moveTo>
                  <a:cubicBezTo>
                    <a:pt x="69611" y="53963"/>
                    <a:pt x="54107" y="69572"/>
                    <a:pt x="34913" y="69646"/>
                  </a:cubicBezTo>
                  <a:cubicBezTo>
                    <a:pt x="15718" y="69707"/>
                    <a:pt x="103" y="54209"/>
                    <a:pt x="36" y="35015"/>
                  </a:cubicBezTo>
                  <a:cubicBezTo>
                    <a:pt x="-32" y="15820"/>
                    <a:pt x="15474" y="211"/>
                    <a:pt x="34667" y="138"/>
                  </a:cubicBezTo>
                  <a:cubicBezTo>
                    <a:pt x="34749" y="138"/>
                    <a:pt x="34830" y="138"/>
                    <a:pt x="34913" y="138"/>
                  </a:cubicBezTo>
                  <a:cubicBezTo>
                    <a:pt x="54011" y="199"/>
                    <a:pt x="69476" y="15672"/>
                    <a:pt x="69544" y="34769"/>
                  </a:cubicBezTo>
                  <a:close/>
                </a:path>
              </a:pathLst>
            </a:custGeom>
            <a:grpFill/>
            <a:ln w="12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35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49" name="î$ľïḑè"/>
            <p:cNvSpPr/>
            <p:nvPr/>
          </p:nvSpPr>
          <p:spPr>
            <a:xfrm>
              <a:off x="3294426" y="1774339"/>
              <a:ext cx="80984" cy="80984"/>
            </a:xfrm>
            <a:custGeom>
              <a:avLst/>
              <a:gdLst>
                <a:gd name="connsiteX0" fmla="*/ 69544 w 69508"/>
                <a:gd name="connsiteY0" fmla="*/ 34769 h 69508"/>
                <a:gd name="connsiteX1" fmla="*/ 34913 w 69508"/>
                <a:gd name="connsiteY1" fmla="*/ 69646 h 69508"/>
                <a:gd name="connsiteX2" fmla="*/ 36 w 69508"/>
                <a:gd name="connsiteY2" fmla="*/ 35015 h 69508"/>
                <a:gd name="connsiteX3" fmla="*/ 34667 w 69508"/>
                <a:gd name="connsiteY3" fmla="*/ 138 h 69508"/>
                <a:gd name="connsiteX4" fmla="*/ 34913 w 69508"/>
                <a:gd name="connsiteY4" fmla="*/ 138 h 69508"/>
                <a:gd name="connsiteX5" fmla="*/ 69544 w 69508"/>
                <a:gd name="connsiteY5" fmla="*/ 34769 h 69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508" h="69508">
                  <a:moveTo>
                    <a:pt x="69544" y="34769"/>
                  </a:moveTo>
                  <a:cubicBezTo>
                    <a:pt x="69611" y="53963"/>
                    <a:pt x="54107" y="69572"/>
                    <a:pt x="34913" y="69646"/>
                  </a:cubicBezTo>
                  <a:cubicBezTo>
                    <a:pt x="15718" y="69707"/>
                    <a:pt x="105" y="54209"/>
                    <a:pt x="36" y="35015"/>
                  </a:cubicBezTo>
                  <a:cubicBezTo>
                    <a:pt x="-32" y="15820"/>
                    <a:pt x="15474" y="211"/>
                    <a:pt x="34667" y="138"/>
                  </a:cubicBezTo>
                  <a:cubicBezTo>
                    <a:pt x="34749" y="138"/>
                    <a:pt x="34830" y="138"/>
                    <a:pt x="34913" y="138"/>
                  </a:cubicBezTo>
                  <a:cubicBezTo>
                    <a:pt x="54011" y="199"/>
                    <a:pt x="69476" y="15672"/>
                    <a:pt x="69544" y="34769"/>
                  </a:cubicBezTo>
                  <a:close/>
                </a:path>
              </a:pathLst>
            </a:custGeom>
            <a:grpFill/>
            <a:ln w="12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35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50" name="îSľíďe"/>
            <p:cNvSpPr/>
            <p:nvPr/>
          </p:nvSpPr>
          <p:spPr>
            <a:xfrm>
              <a:off x="3821537" y="1774339"/>
              <a:ext cx="80984" cy="80984"/>
            </a:xfrm>
            <a:custGeom>
              <a:avLst/>
              <a:gdLst>
                <a:gd name="connsiteX0" fmla="*/ 69544 w 69508"/>
                <a:gd name="connsiteY0" fmla="*/ 34769 h 69508"/>
                <a:gd name="connsiteX1" fmla="*/ 34913 w 69508"/>
                <a:gd name="connsiteY1" fmla="*/ 69646 h 69508"/>
                <a:gd name="connsiteX2" fmla="*/ 36 w 69508"/>
                <a:gd name="connsiteY2" fmla="*/ 35015 h 69508"/>
                <a:gd name="connsiteX3" fmla="*/ 34667 w 69508"/>
                <a:gd name="connsiteY3" fmla="*/ 138 h 69508"/>
                <a:gd name="connsiteX4" fmla="*/ 34790 w 69508"/>
                <a:gd name="connsiteY4" fmla="*/ 138 h 69508"/>
                <a:gd name="connsiteX5" fmla="*/ 69544 w 69508"/>
                <a:gd name="connsiteY5" fmla="*/ 34769 h 69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508" h="69508">
                  <a:moveTo>
                    <a:pt x="69544" y="34769"/>
                  </a:moveTo>
                  <a:cubicBezTo>
                    <a:pt x="69611" y="53963"/>
                    <a:pt x="54107" y="69572"/>
                    <a:pt x="34913" y="69646"/>
                  </a:cubicBezTo>
                  <a:cubicBezTo>
                    <a:pt x="15719" y="69719"/>
                    <a:pt x="105" y="54209"/>
                    <a:pt x="36" y="35015"/>
                  </a:cubicBezTo>
                  <a:cubicBezTo>
                    <a:pt x="-32" y="15820"/>
                    <a:pt x="15474" y="211"/>
                    <a:pt x="34667" y="138"/>
                  </a:cubicBezTo>
                  <a:cubicBezTo>
                    <a:pt x="34708" y="138"/>
                    <a:pt x="34749" y="138"/>
                    <a:pt x="34790" y="138"/>
                  </a:cubicBezTo>
                  <a:cubicBezTo>
                    <a:pt x="53937" y="138"/>
                    <a:pt x="69476" y="15623"/>
                    <a:pt x="69544" y="34769"/>
                  </a:cubicBezTo>
                  <a:close/>
                </a:path>
              </a:pathLst>
            </a:custGeom>
            <a:grpFill/>
            <a:ln w="12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35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51" name="iSľiḓê"/>
            <p:cNvSpPr/>
            <p:nvPr/>
          </p:nvSpPr>
          <p:spPr>
            <a:xfrm>
              <a:off x="4348504" y="1774339"/>
              <a:ext cx="80984" cy="80984"/>
            </a:xfrm>
            <a:custGeom>
              <a:avLst/>
              <a:gdLst>
                <a:gd name="connsiteX0" fmla="*/ 69544 w 69508"/>
                <a:gd name="connsiteY0" fmla="*/ 34769 h 69508"/>
                <a:gd name="connsiteX1" fmla="*/ 34913 w 69508"/>
                <a:gd name="connsiteY1" fmla="*/ 69646 h 69508"/>
                <a:gd name="connsiteX2" fmla="*/ 36 w 69508"/>
                <a:gd name="connsiteY2" fmla="*/ 35015 h 69508"/>
                <a:gd name="connsiteX3" fmla="*/ 34667 w 69508"/>
                <a:gd name="connsiteY3" fmla="*/ 138 h 69508"/>
                <a:gd name="connsiteX4" fmla="*/ 34913 w 69508"/>
                <a:gd name="connsiteY4" fmla="*/ 138 h 69508"/>
                <a:gd name="connsiteX5" fmla="*/ 69544 w 69508"/>
                <a:gd name="connsiteY5" fmla="*/ 34769 h 69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508" h="69508">
                  <a:moveTo>
                    <a:pt x="69544" y="34769"/>
                  </a:moveTo>
                  <a:cubicBezTo>
                    <a:pt x="69618" y="53963"/>
                    <a:pt x="54107" y="69572"/>
                    <a:pt x="34913" y="69646"/>
                  </a:cubicBezTo>
                  <a:cubicBezTo>
                    <a:pt x="15718" y="69707"/>
                    <a:pt x="109" y="54209"/>
                    <a:pt x="36" y="35015"/>
                  </a:cubicBezTo>
                  <a:cubicBezTo>
                    <a:pt x="-26" y="15820"/>
                    <a:pt x="15472" y="211"/>
                    <a:pt x="34667" y="138"/>
                  </a:cubicBezTo>
                  <a:cubicBezTo>
                    <a:pt x="34753" y="138"/>
                    <a:pt x="34827" y="138"/>
                    <a:pt x="34913" y="138"/>
                  </a:cubicBezTo>
                  <a:cubicBezTo>
                    <a:pt x="54009" y="199"/>
                    <a:pt x="69482" y="15672"/>
                    <a:pt x="69544" y="34769"/>
                  </a:cubicBezTo>
                  <a:close/>
                </a:path>
              </a:pathLst>
            </a:custGeom>
            <a:grpFill/>
            <a:ln w="12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35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52" name="文本框 51"/>
          <p:cNvSpPr txBox="1"/>
          <p:nvPr/>
        </p:nvSpPr>
        <p:spPr>
          <a:xfrm>
            <a:off x="7801534" y="387413"/>
            <a:ext cx="793777" cy="321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500" dirty="0">
                <a:solidFill>
                  <a:schemeClr val="bg1"/>
                </a:solidFill>
                <a:cs typeface="+mn-ea"/>
                <a:sym typeface="+mn-lt"/>
              </a:rPr>
              <a:t>LOGO</a:t>
            </a:r>
            <a:endParaRPr lang="zh-CN" altLang="en-US" sz="1500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p:transition spd="slow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6" grpId="0"/>
      <p:bldP spid="9" grpId="0"/>
      <p:bldP spid="5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333500" y="314325"/>
            <a:ext cx="7506653" cy="55245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080" b="1" dirty="0">
                <a:solidFill>
                  <a:srgbClr val="FF75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Python</a:t>
            </a:r>
            <a:r>
              <a:rPr lang="zh-CN" altLang="en-US" sz="2080" b="1" dirty="0">
                <a:solidFill>
                  <a:srgbClr val="FF75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基础</a:t>
            </a:r>
            <a:endParaRPr lang="zh-CN" altLang="en-US" sz="2080" b="1" dirty="0">
              <a:solidFill>
                <a:srgbClr val="FF7500"/>
              </a:solidFill>
              <a:latin typeface="Noto Sans SC" pitchFamily="34" charset="0"/>
              <a:ea typeface="Noto Sans SC" pitchFamily="34" charset="-122"/>
              <a:cs typeface="Noto Sans SC" pitchFamily="34" charset="-120"/>
            </a:endParaRPr>
          </a:p>
        </p:txBody>
      </p:sp>
      <p:sp>
        <p:nvSpPr>
          <p:cNvPr id="3" name="Text 1"/>
          <p:cNvSpPr/>
          <p:nvPr/>
        </p:nvSpPr>
        <p:spPr>
          <a:xfrm>
            <a:off x="1333500" y="1128713"/>
            <a:ext cx="7415213" cy="342900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endParaRPr lang="en-US" sz="1535" dirty="0"/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728470" y="812165"/>
            <a:ext cx="4337050" cy="36576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235700" y="1633855"/>
            <a:ext cx="228536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熟悉</a:t>
            </a:r>
            <a:r>
              <a:rPr lang="en-US" altLang="zh-CN"/>
              <a:t>Python</a:t>
            </a:r>
            <a:r>
              <a:rPr lang="zh-CN" altLang="en-US"/>
              <a:t>基础语法，包括</a:t>
            </a:r>
            <a:r>
              <a:rPr lang="en-US" altLang="zh-CN"/>
              <a:t>Python</a:t>
            </a:r>
            <a:r>
              <a:rPr lang="zh-CN" altLang="en-US"/>
              <a:t>的数据类型，语法规则，函数与参数，模块与包，面向对象等。</a:t>
            </a:r>
            <a:endParaRPr lang="zh-CN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333500" y="314325"/>
            <a:ext cx="7506653" cy="55245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algn="l">
              <a:buClrTx/>
              <a:buSzTx/>
              <a:buFontTx/>
              <a:buNone/>
            </a:pPr>
            <a:r>
              <a:rPr lang="en-US" sz="2080" b="1" dirty="0">
                <a:solidFill>
                  <a:srgbClr val="FF75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深度学习基础</a:t>
            </a:r>
            <a:endParaRPr lang="en-US" sz="2080" b="1" dirty="0">
              <a:solidFill>
                <a:srgbClr val="FF7500"/>
              </a:solidFill>
              <a:latin typeface="Noto Sans SC" pitchFamily="34" charset="0"/>
              <a:ea typeface="Noto Sans SC" pitchFamily="34" charset="-122"/>
              <a:cs typeface="Noto Sans SC" pitchFamily="34" charset="-120"/>
            </a:endParaRPr>
          </a:p>
        </p:txBody>
      </p:sp>
      <p:sp>
        <p:nvSpPr>
          <p:cNvPr id="3" name="Text 1"/>
          <p:cNvSpPr/>
          <p:nvPr/>
        </p:nvSpPr>
        <p:spPr>
          <a:xfrm>
            <a:off x="1333500" y="1128713"/>
            <a:ext cx="7415213" cy="342900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endParaRPr lang="en-US" sz="1535" dirty="0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209675" y="922655"/>
            <a:ext cx="5151755" cy="359092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361430" y="1851025"/>
            <a:ext cx="2395220" cy="22961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342900" indent="-342900">
              <a:buAutoNum type="arabicPeriod"/>
            </a:pPr>
            <a:r>
              <a:rPr lang="zh-CN" altLang="en-US" sz="1400"/>
              <a:t>神经元</a:t>
            </a:r>
            <a:endParaRPr lang="zh-CN" altLang="en-US" sz="1400"/>
          </a:p>
          <a:p>
            <a:pPr marL="342900" indent="-342900">
              <a:buAutoNum type="arabicPeriod"/>
            </a:pPr>
            <a:r>
              <a:rPr lang="zh-CN" altLang="en-US" sz="1400"/>
              <a:t>输入输出</a:t>
            </a:r>
            <a:endParaRPr lang="zh-CN" altLang="en-US" sz="1400"/>
          </a:p>
          <a:p>
            <a:pPr marL="342900" indent="-342900">
              <a:buAutoNum type="arabicPeriod"/>
            </a:pPr>
            <a:r>
              <a:rPr lang="zh-CN" altLang="en-US" sz="1400"/>
              <a:t>激活函数</a:t>
            </a:r>
            <a:endParaRPr lang="zh-CN" altLang="en-US" sz="1400"/>
          </a:p>
          <a:p>
            <a:pPr marL="342900" indent="-342900">
              <a:buAutoNum type="arabicPeriod"/>
            </a:pPr>
            <a:r>
              <a:rPr lang="zh-CN" altLang="en-US" sz="1400"/>
              <a:t>优化器</a:t>
            </a:r>
            <a:endParaRPr lang="zh-CN" altLang="en-US" sz="1400"/>
          </a:p>
          <a:p>
            <a:pPr marL="342900" indent="-342900">
              <a:buAutoNum type="arabicPeriod"/>
            </a:pPr>
            <a:r>
              <a:rPr lang="zh-CN" altLang="en-US" sz="1400">
                <a:sym typeface="+mn-ea"/>
              </a:rPr>
              <a:t>损失函数</a:t>
            </a:r>
            <a:endParaRPr lang="zh-CN" altLang="en-US" sz="1400"/>
          </a:p>
          <a:p>
            <a:pPr marL="342900" indent="-342900">
              <a:buAutoNum type="arabicPeriod"/>
            </a:pPr>
            <a:r>
              <a:rPr lang="zh-CN" altLang="en-US" sz="1400"/>
              <a:t>前向传播与反向传播</a:t>
            </a:r>
            <a:endParaRPr lang="zh-CN" altLang="en-US" sz="1400"/>
          </a:p>
          <a:p>
            <a:pPr marL="342900" indent="-342900">
              <a:buAutoNum type="arabicPeriod"/>
            </a:pPr>
            <a:r>
              <a:rPr lang="zh-CN" altLang="en-US" sz="1400"/>
              <a:t>过拟合与欠拟合</a:t>
            </a:r>
            <a:endParaRPr lang="zh-CN" altLang="en-US" sz="1400"/>
          </a:p>
          <a:p>
            <a:pPr indent="0">
              <a:buNone/>
            </a:pPr>
            <a:endParaRPr lang="zh-CN" altLang="en-US" sz="14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333500" y="314325"/>
            <a:ext cx="7506653" cy="55245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algn="l">
              <a:buClrTx/>
              <a:buSzTx/>
              <a:buFontTx/>
              <a:buNone/>
            </a:pPr>
            <a:r>
              <a:rPr lang="zh-CN" altLang="en-US" sz="2080" b="1" dirty="0">
                <a:solidFill>
                  <a:srgbClr val="FF75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卷积神经网络</a:t>
            </a:r>
            <a:endParaRPr lang="zh-CN" altLang="en-US" sz="2080" b="1" dirty="0">
              <a:solidFill>
                <a:srgbClr val="FF7500"/>
              </a:solidFill>
              <a:latin typeface="Noto Sans SC" pitchFamily="34" charset="0"/>
              <a:ea typeface="Noto Sans SC" pitchFamily="34" charset="-122"/>
              <a:cs typeface="Noto Sans SC" pitchFamily="34" charset="-120"/>
            </a:endParaRPr>
          </a:p>
        </p:txBody>
      </p:sp>
      <p:sp>
        <p:nvSpPr>
          <p:cNvPr id="3" name="Text 1"/>
          <p:cNvSpPr/>
          <p:nvPr/>
        </p:nvSpPr>
        <p:spPr>
          <a:xfrm>
            <a:off x="1333500" y="1128713"/>
            <a:ext cx="7415213" cy="342900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endParaRPr lang="en-US" sz="1535" dirty="0"/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229360" y="927735"/>
            <a:ext cx="7272020" cy="216154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098675" y="3150235"/>
            <a:ext cx="1826260" cy="192976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4335145" y="3150235"/>
            <a:ext cx="3530600" cy="196405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333500" y="314325"/>
            <a:ext cx="7506653" cy="55245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algn="l">
              <a:buClrTx/>
              <a:buSzTx/>
              <a:buFontTx/>
              <a:buNone/>
            </a:pPr>
            <a:r>
              <a:rPr lang="en-US" sz="2080" b="1" dirty="0">
                <a:solidFill>
                  <a:srgbClr val="FF75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LeNet</a:t>
            </a:r>
            <a:endParaRPr lang="en-US" sz="2080" b="1" dirty="0">
              <a:solidFill>
                <a:srgbClr val="FF7500"/>
              </a:solidFill>
              <a:latin typeface="Noto Sans SC" pitchFamily="34" charset="0"/>
              <a:ea typeface="Noto Sans SC" pitchFamily="34" charset="-122"/>
              <a:cs typeface="Noto Sans SC" pitchFamily="34" charset="-120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333500" y="1119505"/>
            <a:ext cx="7629525" cy="207200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598295" y="3444240"/>
            <a:ext cx="6673850" cy="15125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574165" y="3480435"/>
            <a:ext cx="6758305" cy="14655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342900" indent="-342900">
              <a:buAutoNum type="arabicPeriod"/>
            </a:pPr>
            <a:r>
              <a:rPr lang="zh-CN" altLang="en-US"/>
              <a:t>使用两个连续的卷积和池化层的组合来提取特征</a:t>
            </a:r>
            <a:endParaRPr lang="zh-CN" altLang="en-US"/>
          </a:p>
          <a:p>
            <a:pPr marL="342900" indent="-342900">
              <a:buAutoNum type="arabicPeriod"/>
            </a:pPr>
            <a:r>
              <a:rPr lang="zh-CN" altLang="en-US"/>
              <a:t>卷积层和全连接层使用了非线性的激活函数</a:t>
            </a:r>
            <a:endParaRPr lang="zh-CN" altLang="en-US"/>
          </a:p>
          <a:p>
            <a:pPr marL="342900" indent="-342900">
              <a:buAutoNum type="arabicPeriod"/>
            </a:pPr>
            <a:r>
              <a:rPr lang="zh-CN" altLang="en-US"/>
              <a:t>用</a:t>
            </a:r>
            <a:r>
              <a:rPr lang="en-US" altLang="zh-CN"/>
              <a:t>softmax</a:t>
            </a:r>
            <a:r>
              <a:rPr lang="zh-CN" altLang="en-US"/>
              <a:t>将网络最后一层的输出转化为概率分布</a:t>
            </a:r>
            <a:endParaRPr lang="zh-CN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333500" y="314325"/>
            <a:ext cx="7506653" cy="55245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algn="l">
              <a:buClrTx/>
              <a:buSzTx/>
              <a:buFontTx/>
              <a:buNone/>
            </a:pPr>
            <a:r>
              <a:rPr lang="en-US" sz="2080" b="1" dirty="0">
                <a:solidFill>
                  <a:srgbClr val="FF75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AlexNet</a:t>
            </a:r>
            <a:r>
              <a:rPr lang="zh-CN" altLang="en-US" sz="2080" b="1" dirty="0">
                <a:solidFill>
                  <a:srgbClr val="FF75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网络</a:t>
            </a:r>
            <a:endParaRPr lang="zh-CN" altLang="en-US" sz="2080" b="1" dirty="0">
              <a:solidFill>
                <a:srgbClr val="FF7500"/>
              </a:solidFill>
              <a:latin typeface="Noto Sans SC" pitchFamily="34" charset="0"/>
              <a:ea typeface="Noto Sans SC" pitchFamily="34" charset="-122"/>
              <a:cs typeface="Noto Sans SC" pitchFamily="34" charset="-12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598295" y="3444240"/>
            <a:ext cx="6673850" cy="15125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574165" y="3362325"/>
            <a:ext cx="6758305" cy="14655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342900" indent="-342900">
              <a:buAutoNum type="arabicPeriod"/>
            </a:pPr>
            <a:r>
              <a:rPr lang="zh-CN" altLang="en-US"/>
              <a:t>使用</a:t>
            </a:r>
            <a:r>
              <a:rPr lang="en-US" altLang="zh-CN"/>
              <a:t>GPU</a:t>
            </a:r>
            <a:r>
              <a:rPr lang="zh-CN" altLang="en-US"/>
              <a:t>来加速网络训练</a:t>
            </a:r>
            <a:endParaRPr lang="zh-CN" altLang="en-US"/>
          </a:p>
          <a:p>
            <a:pPr marL="342900" indent="-342900">
              <a:buAutoNum type="arabicPeriod"/>
            </a:pPr>
            <a:r>
              <a:rPr lang="zh-CN" altLang="en-US"/>
              <a:t>使用了 ReLU 激活函数</a:t>
            </a:r>
            <a:endParaRPr lang="zh-CN" altLang="en-US"/>
          </a:p>
          <a:p>
            <a:pPr marL="342900" indent="-342900">
              <a:buAutoNum type="arabicPeriod"/>
            </a:pPr>
            <a:r>
              <a:rPr lang="zh-CN" altLang="en-US">
                <a:sym typeface="+mn-ea"/>
              </a:rPr>
              <a:t>使用了LRN局部响应归一化</a:t>
            </a:r>
            <a:endParaRPr lang="zh-CN" altLang="en-US"/>
          </a:p>
          <a:p>
            <a:pPr marL="342900" indent="-342900" algn="l">
              <a:buClrTx/>
              <a:buSzTx/>
              <a:buFontTx/>
              <a:buAutoNum type="arabicPeriod"/>
            </a:pPr>
            <a:r>
              <a:rPr lang="zh-CN" altLang="en-US"/>
              <a:t>使用了数据增强(水平翻转，随机裁剪，光线颜色的变化</a:t>
            </a:r>
            <a:r>
              <a:rPr lang="zh-CN" altLang="en-US"/>
              <a:t>)</a:t>
            </a:r>
            <a:endParaRPr lang="zh-CN" altLang="en-US"/>
          </a:p>
          <a:p>
            <a:pPr marL="342900" indent="-342900" algn="l">
              <a:buClrTx/>
              <a:buSzTx/>
              <a:buFontTx/>
              <a:buAutoNum type="arabicPeriod"/>
            </a:pPr>
            <a:r>
              <a:rPr lang="zh-CN" altLang="en-US"/>
              <a:t>在全连接层的前两层中使用了 Dropout 随机失活神经元操作</a:t>
            </a:r>
            <a:endParaRPr lang="zh-CN" altLang="en-US"/>
          </a:p>
          <a:p>
            <a:pPr marL="342900" indent="-342900">
              <a:buAutoNum type="arabicPeriod"/>
            </a:pP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229360" y="959485"/>
            <a:ext cx="7103110" cy="231013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333500" y="314325"/>
            <a:ext cx="7506653" cy="55245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algn="l">
              <a:buClrTx/>
              <a:buSzTx/>
              <a:buFontTx/>
              <a:buNone/>
            </a:pPr>
            <a:r>
              <a:rPr lang="en-US" sz="2080" b="1" dirty="0">
                <a:solidFill>
                  <a:srgbClr val="FF75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VGGNet</a:t>
            </a:r>
            <a:r>
              <a:rPr lang="zh-CN" altLang="en-US" sz="2080" b="1" dirty="0">
                <a:solidFill>
                  <a:srgbClr val="FF75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网络</a:t>
            </a:r>
            <a:endParaRPr lang="zh-CN" altLang="en-US" sz="2080" b="1" dirty="0">
              <a:solidFill>
                <a:srgbClr val="FF7500"/>
              </a:solidFill>
              <a:latin typeface="Noto Sans SC" pitchFamily="34" charset="0"/>
              <a:ea typeface="Noto Sans SC" pitchFamily="34" charset="-122"/>
              <a:cs typeface="Noto Sans SC" pitchFamily="34" charset="-12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598295" y="3444240"/>
            <a:ext cx="6673850" cy="15125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405255" y="802005"/>
            <a:ext cx="6743700" cy="408940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ISLIDE.DIAGRAM" val="#928773;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commondata" val="eyJoZGlkIjoiZDljMmZlNGUxZGY3YTgyMzkyY2Y3N2E5MDk1YjFjNDAifQ=="/>
</p:tagLst>
</file>

<file path=ppt/tags/tag3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811</Words>
  <Application>WPS 演示</Application>
  <PresentationFormat>On-screen Show (16:9)</PresentationFormat>
  <Paragraphs>131</Paragraphs>
  <Slides>22</Slides>
  <Notes>14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38" baseType="lpstr">
      <vt:lpstr>Arial</vt:lpstr>
      <vt:lpstr>宋体</vt:lpstr>
      <vt:lpstr>Wingdings</vt:lpstr>
      <vt:lpstr>Noto Sans SC</vt:lpstr>
      <vt:lpstr>Segoe Print</vt:lpstr>
      <vt:lpstr>Noto Sans SC</vt:lpstr>
      <vt:lpstr>Noto Sans SC</vt:lpstr>
      <vt:lpstr>Calibri</vt:lpstr>
      <vt:lpstr>微软雅黑</vt:lpstr>
      <vt:lpstr>Arial Unicode MS</vt:lpstr>
      <vt:lpstr>等线</vt:lpstr>
      <vt:lpstr>MingLiU-ExtB</vt:lpstr>
      <vt:lpstr>汉仪大宋简</vt:lpstr>
      <vt:lpstr>Calibri Light</vt:lpstr>
      <vt:lpstr>等线 Light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PptxGenJS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学习情况汇报</dc:title>
  <dc:creator>MindShow.fun</dc:creator>
  <dc:subject>副标题在这里</dc:subject>
  <cp:lastModifiedBy>夜袭寡妇村</cp:lastModifiedBy>
  <cp:revision>10</cp:revision>
  <dcterms:created xsi:type="dcterms:W3CDTF">2023-10-07T01:01:00Z</dcterms:created>
  <dcterms:modified xsi:type="dcterms:W3CDTF">2023-10-08T12:46:12Z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C851E35BE1C34E7F9FF2EDF789F3526C_12</vt:lpwstr>
  </property>
  <property fmtid="{D5CDD505-2E9C-101B-9397-08002B2CF9AE}" pid="3" name="KSOProductBuildVer">
    <vt:lpwstr>2052-12.1.0.15374</vt:lpwstr>
  </property>
</Properties>
</file>